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4" r:id="rId2"/>
    <p:sldId id="266" r:id="rId3"/>
    <p:sldId id="286" r:id="rId4"/>
    <p:sldId id="287" r:id="rId5"/>
    <p:sldId id="289" r:id="rId6"/>
    <p:sldId id="285" r:id="rId7"/>
    <p:sldId id="295" r:id="rId8"/>
    <p:sldId id="299" r:id="rId9"/>
    <p:sldId id="300" r:id="rId10"/>
    <p:sldId id="301" r:id="rId11"/>
    <p:sldId id="302" r:id="rId12"/>
    <p:sldId id="296" r:id="rId13"/>
    <p:sldId id="297" r:id="rId14"/>
    <p:sldId id="298" r:id="rId15"/>
    <p:sldId id="303" r:id="rId16"/>
    <p:sldId id="304" r:id="rId17"/>
    <p:sldId id="311" r:id="rId18"/>
    <p:sldId id="308" r:id="rId19"/>
    <p:sldId id="309" r:id="rId20"/>
    <p:sldId id="310" r:id="rId21"/>
    <p:sldId id="307" r:id="rId22"/>
    <p:sldId id="312" r:id="rId23"/>
    <p:sldId id="305" r:id="rId24"/>
    <p:sldId id="272" r:id="rId25"/>
    <p:sldId id="280" r:id="rId26"/>
    <p:sldId id="277" r:id="rId27"/>
    <p:sldId id="279" r:id="rId28"/>
    <p:sldId id="281" r:id="rId29"/>
    <p:sldId id="278" r:id="rId30"/>
    <p:sldId id="282" r:id="rId31"/>
    <p:sldId id="283" r:id="rId32"/>
    <p:sldId id="291" r:id="rId33"/>
    <p:sldId id="292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7AB2"/>
    <a:srgbClr val="3D4A55"/>
    <a:srgbClr val="377AB1"/>
    <a:srgbClr val="377BB2"/>
    <a:srgbClr val="3A7AB1"/>
    <a:srgbClr val="387BB2"/>
    <a:srgbClr val="FFC719"/>
    <a:srgbClr val="FFC61B"/>
    <a:srgbClr val="FFC619"/>
    <a:srgbClr val="FFC8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40" autoAdjust="0"/>
  </p:normalViewPr>
  <p:slideViewPr>
    <p:cSldViewPr snapToGrid="0">
      <p:cViewPr>
        <p:scale>
          <a:sx n="150" d="100"/>
          <a:sy n="150" d="100"/>
        </p:scale>
        <p:origin x="108" y="89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m Kelvin" userId="624f6ae12bb7b72b" providerId="LiveId" clId="{B272414D-B18A-4D81-997D-E20EBAE48599}"/>
    <pc:docChg chg="undo redo custSel addSld delSld modSld sldOrd">
      <pc:chgData name="Lim Kelvin" userId="624f6ae12bb7b72b" providerId="LiveId" clId="{B272414D-B18A-4D81-997D-E20EBAE48599}" dt="2024-12-21T15:39:46.584" v="1656" actId="1076"/>
      <pc:docMkLst>
        <pc:docMk/>
      </pc:docMkLst>
      <pc:sldChg chg="modSp mod">
        <pc:chgData name="Lim Kelvin" userId="624f6ae12bb7b72b" providerId="LiveId" clId="{B272414D-B18A-4D81-997D-E20EBAE48599}" dt="2024-12-21T13:52:33.682" v="693"/>
        <pc:sldMkLst>
          <pc:docMk/>
          <pc:sldMk cId="837402601" sldId="282"/>
        </pc:sldMkLst>
        <pc:spChg chg="mod">
          <ac:chgData name="Lim Kelvin" userId="624f6ae12bb7b72b" providerId="LiveId" clId="{B272414D-B18A-4D81-997D-E20EBAE48599}" dt="2024-12-21T13:52:33.682" v="693"/>
          <ac:spMkLst>
            <pc:docMk/>
            <pc:sldMk cId="837402601" sldId="282"/>
            <ac:spMk id="4" creationId="{A32B303B-BCCA-4F3A-A9F1-8EC884FF60AF}"/>
          </ac:spMkLst>
        </pc:spChg>
      </pc:sldChg>
      <pc:sldChg chg="modSp">
        <pc:chgData name="Lim Kelvin" userId="624f6ae12bb7b72b" providerId="LiveId" clId="{B272414D-B18A-4D81-997D-E20EBAE48599}" dt="2024-12-21T12:58:03.641" v="183"/>
        <pc:sldMkLst>
          <pc:docMk/>
          <pc:sldMk cId="724306817" sldId="287"/>
        </pc:sldMkLst>
        <pc:spChg chg="mod">
          <ac:chgData name="Lim Kelvin" userId="624f6ae12bb7b72b" providerId="LiveId" clId="{B272414D-B18A-4D81-997D-E20EBAE48599}" dt="2024-12-21T12:57:58.346" v="181"/>
          <ac:spMkLst>
            <pc:docMk/>
            <pc:sldMk cId="724306817" sldId="287"/>
            <ac:spMk id="21" creationId="{5E9DBC7F-6C23-43EF-A9A5-968A023682A1}"/>
          </ac:spMkLst>
        </pc:spChg>
        <pc:spChg chg="mod">
          <ac:chgData name="Lim Kelvin" userId="624f6ae12bb7b72b" providerId="LiveId" clId="{B272414D-B18A-4D81-997D-E20EBAE48599}" dt="2024-12-21T12:58:03.641" v="183"/>
          <ac:spMkLst>
            <pc:docMk/>
            <pc:sldMk cId="724306817" sldId="287"/>
            <ac:spMk id="23" creationId="{1D3EC47D-9F17-4925-9446-F1F25E5E3CB3}"/>
          </ac:spMkLst>
        </pc:spChg>
      </pc:sldChg>
      <pc:sldChg chg="addSp delSp modSp mod modTransition">
        <pc:chgData name="Lim Kelvin" userId="624f6ae12bb7b72b" providerId="LiveId" clId="{B272414D-B18A-4D81-997D-E20EBAE48599}" dt="2024-12-21T13:18:50.149" v="371" actId="164"/>
        <pc:sldMkLst>
          <pc:docMk/>
          <pc:sldMk cId="2725090165" sldId="296"/>
        </pc:sldMkLst>
        <pc:spChg chg="add mod">
          <ac:chgData name="Lim Kelvin" userId="624f6ae12bb7b72b" providerId="LiveId" clId="{B272414D-B18A-4D81-997D-E20EBAE48599}" dt="2024-12-21T12:53:58.597" v="144" actId="1076"/>
          <ac:spMkLst>
            <pc:docMk/>
            <pc:sldMk cId="2725090165" sldId="296"/>
            <ac:spMk id="2" creationId="{435CA43C-4C97-4C21-A1C8-0CB64117B860}"/>
          </ac:spMkLst>
        </pc:spChg>
        <pc:spChg chg="add mod">
          <ac:chgData name="Lim Kelvin" userId="624f6ae12bb7b72b" providerId="LiveId" clId="{B272414D-B18A-4D81-997D-E20EBAE48599}" dt="2024-12-21T12:53:30.782" v="133" actId="20577"/>
          <ac:spMkLst>
            <pc:docMk/>
            <pc:sldMk cId="2725090165" sldId="296"/>
            <ac:spMk id="5" creationId="{77D9EBD9-B2D7-438D-B1CF-EAB9884D0A8E}"/>
          </ac:spMkLst>
        </pc:spChg>
        <pc:spChg chg="add mod">
          <ac:chgData name="Lim Kelvin" userId="624f6ae12bb7b72b" providerId="LiveId" clId="{B272414D-B18A-4D81-997D-E20EBAE48599}" dt="2024-12-21T13:12:09.685" v="313" actId="164"/>
          <ac:spMkLst>
            <pc:docMk/>
            <pc:sldMk cId="2725090165" sldId="296"/>
            <ac:spMk id="8" creationId="{677F9B6D-33ED-4312-91C9-5B81C294C856}"/>
          </ac:spMkLst>
        </pc:spChg>
        <pc:spChg chg="add mod">
          <ac:chgData name="Lim Kelvin" userId="624f6ae12bb7b72b" providerId="LiveId" clId="{B272414D-B18A-4D81-997D-E20EBAE48599}" dt="2024-12-21T13:12:09.685" v="313" actId="164"/>
          <ac:spMkLst>
            <pc:docMk/>
            <pc:sldMk cId="2725090165" sldId="296"/>
            <ac:spMk id="11" creationId="{7E00DE19-69CA-47CF-9646-F0EF1E7FFE47}"/>
          </ac:spMkLst>
        </pc:spChg>
        <pc:spChg chg="add mod topLvl">
          <ac:chgData name="Lim Kelvin" userId="624f6ae12bb7b72b" providerId="LiveId" clId="{B272414D-B18A-4D81-997D-E20EBAE48599}" dt="2024-12-21T13:18:50.149" v="371" actId="164"/>
          <ac:spMkLst>
            <pc:docMk/>
            <pc:sldMk cId="2725090165" sldId="296"/>
            <ac:spMk id="13" creationId="{CBD16DE9-5933-4960-9480-A2CC7C55DCB2}"/>
          </ac:spMkLst>
        </pc:spChg>
        <pc:spChg chg="add mod topLvl">
          <ac:chgData name="Lim Kelvin" userId="624f6ae12bb7b72b" providerId="LiveId" clId="{B272414D-B18A-4D81-997D-E20EBAE48599}" dt="2024-12-21T13:18:50.149" v="371" actId="164"/>
          <ac:spMkLst>
            <pc:docMk/>
            <pc:sldMk cId="2725090165" sldId="296"/>
            <ac:spMk id="14" creationId="{21B8A1DB-D3B0-4FE8-923F-3F1D7E6735B7}"/>
          </ac:spMkLst>
        </pc:spChg>
        <pc:grpChg chg="add del mod">
          <ac:chgData name="Lim Kelvin" userId="624f6ae12bb7b72b" providerId="LiveId" clId="{B272414D-B18A-4D81-997D-E20EBAE48599}" dt="2024-12-21T13:13:29.459" v="328" actId="478"/>
          <ac:grpSpMkLst>
            <pc:docMk/>
            <pc:sldMk cId="2725090165" sldId="296"/>
            <ac:grpSpMk id="12" creationId="{8B978082-AAEB-43CF-AF7E-C0B9DF496714}"/>
          </ac:grpSpMkLst>
        </pc:grpChg>
        <pc:grpChg chg="add del mod">
          <ac:chgData name="Lim Kelvin" userId="624f6ae12bb7b72b" providerId="LiveId" clId="{B272414D-B18A-4D81-997D-E20EBAE48599}" dt="2024-12-21T13:18:24.402" v="367" actId="165"/>
          <ac:grpSpMkLst>
            <pc:docMk/>
            <pc:sldMk cId="2725090165" sldId="296"/>
            <ac:grpSpMk id="15" creationId="{7682525A-E6D9-46E7-ACBF-86F40461C83A}"/>
          </ac:grpSpMkLst>
        </pc:grpChg>
        <pc:grpChg chg="add mod">
          <ac:chgData name="Lim Kelvin" userId="624f6ae12bb7b72b" providerId="LiveId" clId="{B272414D-B18A-4D81-997D-E20EBAE48599}" dt="2024-12-21T13:18:50.149" v="371" actId="164"/>
          <ac:grpSpMkLst>
            <pc:docMk/>
            <pc:sldMk cId="2725090165" sldId="296"/>
            <ac:grpSpMk id="16" creationId="{613D34C8-6D22-4B7A-8E66-14B94F116664}"/>
          </ac:grpSpMkLst>
        </pc:grpChg>
        <pc:cxnChg chg="add del">
          <ac:chgData name="Lim Kelvin" userId="624f6ae12bb7b72b" providerId="LiveId" clId="{B272414D-B18A-4D81-997D-E20EBAE48599}" dt="2024-12-21T13:10:54.298" v="297" actId="11529"/>
          <ac:cxnSpMkLst>
            <pc:docMk/>
            <pc:sldMk cId="2725090165" sldId="296"/>
            <ac:cxnSpMk id="7" creationId="{D55260BE-5A64-435D-AEDD-96C29BD106F9}"/>
          </ac:cxnSpMkLst>
        </pc:cxnChg>
        <pc:cxnChg chg="add del">
          <ac:chgData name="Lim Kelvin" userId="624f6ae12bb7b72b" providerId="LiveId" clId="{B272414D-B18A-4D81-997D-E20EBAE48599}" dt="2024-12-21T13:11:13.906" v="300" actId="11529"/>
          <ac:cxnSpMkLst>
            <pc:docMk/>
            <pc:sldMk cId="2725090165" sldId="296"/>
            <ac:cxnSpMk id="10" creationId="{7AFB72AE-DB09-45A2-AE56-75935CFB144E}"/>
          </ac:cxnSpMkLst>
        </pc:cxnChg>
      </pc:sldChg>
      <pc:sldChg chg="addSp delSp modSp mod modTransition">
        <pc:chgData name="Lim Kelvin" userId="624f6ae12bb7b72b" providerId="LiveId" clId="{B272414D-B18A-4D81-997D-E20EBAE48599}" dt="2024-12-21T13:18:53.212" v="373"/>
        <pc:sldMkLst>
          <pc:docMk/>
          <pc:sldMk cId="2361083677" sldId="297"/>
        </pc:sldMkLst>
        <pc:spChg chg="add mod">
          <ac:chgData name="Lim Kelvin" userId="624f6ae12bb7b72b" providerId="LiveId" clId="{B272414D-B18A-4D81-997D-E20EBAE48599}" dt="2024-12-21T12:53:19.620" v="125" actId="20577"/>
          <ac:spMkLst>
            <pc:docMk/>
            <pc:sldMk cId="2361083677" sldId="297"/>
            <ac:spMk id="5" creationId="{FD018939-668D-44AA-ABFC-237FDDB47B1C}"/>
          </ac:spMkLst>
        </pc:spChg>
        <pc:spChg chg="add mod">
          <ac:chgData name="Lim Kelvin" userId="624f6ae12bb7b72b" providerId="LiveId" clId="{B272414D-B18A-4D81-997D-E20EBAE48599}" dt="2024-12-21T12:54:04.500" v="147" actId="20577"/>
          <ac:spMkLst>
            <pc:docMk/>
            <pc:sldMk cId="2361083677" sldId="297"/>
            <ac:spMk id="7" creationId="{F00F6612-3509-46EE-8173-F6CB52413E4B}"/>
          </ac:spMkLst>
        </pc:spChg>
        <pc:spChg chg="mod">
          <ac:chgData name="Lim Kelvin" userId="624f6ae12bb7b72b" providerId="LiveId" clId="{B272414D-B18A-4D81-997D-E20EBAE48599}" dt="2024-12-21T13:12:12.611" v="314"/>
          <ac:spMkLst>
            <pc:docMk/>
            <pc:sldMk cId="2361083677" sldId="297"/>
            <ac:spMk id="9" creationId="{512EB23B-F8FC-4493-947F-4A59E6597011}"/>
          </ac:spMkLst>
        </pc:spChg>
        <pc:spChg chg="mod">
          <ac:chgData name="Lim Kelvin" userId="624f6ae12bb7b72b" providerId="LiveId" clId="{B272414D-B18A-4D81-997D-E20EBAE48599}" dt="2024-12-21T13:12:12.611" v="314"/>
          <ac:spMkLst>
            <pc:docMk/>
            <pc:sldMk cId="2361083677" sldId="297"/>
            <ac:spMk id="10" creationId="{49491E4C-5B7D-4BD4-8424-A06D5C58E14E}"/>
          </ac:spMkLst>
        </pc:spChg>
        <pc:spChg chg="mod">
          <ac:chgData name="Lim Kelvin" userId="624f6ae12bb7b72b" providerId="LiveId" clId="{B272414D-B18A-4D81-997D-E20EBAE48599}" dt="2024-12-21T13:16:31.297" v="355"/>
          <ac:spMkLst>
            <pc:docMk/>
            <pc:sldMk cId="2361083677" sldId="297"/>
            <ac:spMk id="12" creationId="{68EF2B69-BA6A-451E-BB3A-695DE33BA62F}"/>
          </ac:spMkLst>
        </pc:spChg>
        <pc:spChg chg="mod">
          <ac:chgData name="Lim Kelvin" userId="624f6ae12bb7b72b" providerId="LiveId" clId="{B272414D-B18A-4D81-997D-E20EBAE48599}" dt="2024-12-21T13:16:31.297" v="355"/>
          <ac:spMkLst>
            <pc:docMk/>
            <pc:sldMk cId="2361083677" sldId="297"/>
            <ac:spMk id="13" creationId="{91764FA7-393A-4458-9364-83ABCA4B1C62}"/>
          </ac:spMkLst>
        </pc:spChg>
        <pc:spChg chg="add del mod">
          <ac:chgData name="Lim Kelvin" userId="624f6ae12bb7b72b" providerId="LiveId" clId="{B272414D-B18A-4D81-997D-E20EBAE48599}" dt="2024-12-21T13:17:35.264" v="363"/>
          <ac:spMkLst>
            <pc:docMk/>
            <pc:sldMk cId="2361083677" sldId="297"/>
            <ac:spMk id="14" creationId="{2086D050-DCB8-4B9D-8F0F-8DABE8DFCBDA}"/>
          </ac:spMkLst>
        </pc:spChg>
        <pc:spChg chg="mod">
          <ac:chgData name="Lim Kelvin" userId="624f6ae12bb7b72b" providerId="LiveId" clId="{B272414D-B18A-4D81-997D-E20EBAE48599}" dt="2024-12-21T13:17:39.204" v="364"/>
          <ac:spMkLst>
            <pc:docMk/>
            <pc:sldMk cId="2361083677" sldId="297"/>
            <ac:spMk id="16" creationId="{91EA14B6-CCAD-4E90-929D-A476B1011DC9}"/>
          </ac:spMkLst>
        </pc:spChg>
        <pc:spChg chg="mod">
          <ac:chgData name="Lim Kelvin" userId="624f6ae12bb7b72b" providerId="LiveId" clId="{B272414D-B18A-4D81-997D-E20EBAE48599}" dt="2024-12-21T13:17:39.204" v="364"/>
          <ac:spMkLst>
            <pc:docMk/>
            <pc:sldMk cId="2361083677" sldId="297"/>
            <ac:spMk id="17" creationId="{AFE571EB-6371-40D8-B27F-460C9504EDC6}"/>
          </ac:spMkLst>
        </pc:spChg>
        <pc:spChg chg="mod">
          <ac:chgData name="Lim Kelvin" userId="624f6ae12bb7b72b" providerId="LiveId" clId="{B272414D-B18A-4D81-997D-E20EBAE48599}" dt="2024-12-21T13:18:53.212" v="373"/>
          <ac:spMkLst>
            <pc:docMk/>
            <pc:sldMk cId="2361083677" sldId="297"/>
            <ac:spMk id="19" creationId="{305BDAEF-0553-4A33-B108-C2AE5D0B231D}"/>
          </ac:spMkLst>
        </pc:spChg>
        <pc:spChg chg="mod">
          <ac:chgData name="Lim Kelvin" userId="624f6ae12bb7b72b" providerId="LiveId" clId="{B272414D-B18A-4D81-997D-E20EBAE48599}" dt="2024-12-21T13:18:53.212" v="373"/>
          <ac:spMkLst>
            <pc:docMk/>
            <pc:sldMk cId="2361083677" sldId="297"/>
            <ac:spMk id="20" creationId="{E4D808E7-6431-4BE7-A5B0-C0BDD61A5895}"/>
          </ac:spMkLst>
        </pc:spChg>
        <pc:grpChg chg="add del mod">
          <ac:chgData name="Lim Kelvin" userId="624f6ae12bb7b72b" providerId="LiveId" clId="{B272414D-B18A-4D81-997D-E20EBAE48599}" dt="2024-12-21T13:14:05.978" v="333" actId="478"/>
          <ac:grpSpMkLst>
            <pc:docMk/>
            <pc:sldMk cId="2361083677" sldId="297"/>
            <ac:grpSpMk id="8" creationId="{9A82D3DC-145B-41A5-9D5C-08C48C85560F}"/>
          </ac:grpSpMkLst>
        </pc:grpChg>
        <pc:grpChg chg="add del mod">
          <ac:chgData name="Lim Kelvin" userId="624f6ae12bb7b72b" providerId="LiveId" clId="{B272414D-B18A-4D81-997D-E20EBAE48599}" dt="2024-12-21T13:17:33.577" v="361" actId="478"/>
          <ac:grpSpMkLst>
            <pc:docMk/>
            <pc:sldMk cId="2361083677" sldId="297"/>
            <ac:grpSpMk id="11" creationId="{DFC67C14-8806-41C2-AAEE-E5F4CE828AA0}"/>
          </ac:grpSpMkLst>
        </pc:grpChg>
        <pc:grpChg chg="add del mod">
          <ac:chgData name="Lim Kelvin" userId="624f6ae12bb7b72b" providerId="LiveId" clId="{B272414D-B18A-4D81-997D-E20EBAE48599}" dt="2024-12-21T13:18:52.933" v="372" actId="478"/>
          <ac:grpSpMkLst>
            <pc:docMk/>
            <pc:sldMk cId="2361083677" sldId="297"/>
            <ac:grpSpMk id="15" creationId="{F3128637-933A-486A-AD9A-2826381445F4}"/>
          </ac:grpSpMkLst>
        </pc:grpChg>
        <pc:grpChg chg="add mod">
          <ac:chgData name="Lim Kelvin" userId="624f6ae12bb7b72b" providerId="LiveId" clId="{B272414D-B18A-4D81-997D-E20EBAE48599}" dt="2024-12-21T13:18:53.212" v="373"/>
          <ac:grpSpMkLst>
            <pc:docMk/>
            <pc:sldMk cId="2361083677" sldId="297"/>
            <ac:grpSpMk id="18" creationId="{6999070B-1320-4620-9414-5E869B1F41FB}"/>
          </ac:grpSpMkLst>
        </pc:grpChg>
      </pc:sldChg>
      <pc:sldChg chg="addSp delSp modSp mod modTransition">
        <pc:chgData name="Lim Kelvin" userId="624f6ae12bb7b72b" providerId="LiveId" clId="{B272414D-B18A-4D81-997D-E20EBAE48599}" dt="2024-12-21T13:18:56.267" v="375"/>
        <pc:sldMkLst>
          <pc:docMk/>
          <pc:sldMk cId="1415293658" sldId="298"/>
        </pc:sldMkLst>
        <pc:spChg chg="add mod">
          <ac:chgData name="Lim Kelvin" userId="624f6ae12bb7b72b" providerId="LiveId" clId="{B272414D-B18A-4D81-997D-E20EBAE48599}" dt="2024-12-21T12:53:25.692" v="129" actId="20577"/>
          <ac:spMkLst>
            <pc:docMk/>
            <pc:sldMk cId="1415293658" sldId="298"/>
            <ac:spMk id="5" creationId="{00A707D0-488E-4157-9E67-87421790D421}"/>
          </ac:spMkLst>
        </pc:spChg>
        <pc:spChg chg="add mod">
          <ac:chgData name="Lim Kelvin" userId="624f6ae12bb7b72b" providerId="LiveId" clId="{B272414D-B18A-4D81-997D-E20EBAE48599}" dt="2024-12-21T12:54:09.620" v="154" actId="20577"/>
          <ac:spMkLst>
            <pc:docMk/>
            <pc:sldMk cId="1415293658" sldId="298"/>
            <ac:spMk id="7" creationId="{244691EC-0613-4EF3-87A6-CF34207629ED}"/>
          </ac:spMkLst>
        </pc:spChg>
        <pc:spChg chg="mod">
          <ac:chgData name="Lim Kelvin" userId="624f6ae12bb7b72b" providerId="LiveId" clId="{B272414D-B18A-4D81-997D-E20EBAE48599}" dt="2024-12-21T13:12:14.559" v="315"/>
          <ac:spMkLst>
            <pc:docMk/>
            <pc:sldMk cId="1415293658" sldId="298"/>
            <ac:spMk id="9" creationId="{5F2E3E83-0C57-4E10-8E7B-D50A5BB7D006}"/>
          </ac:spMkLst>
        </pc:spChg>
        <pc:spChg chg="mod">
          <ac:chgData name="Lim Kelvin" userId="624f6ae12bb7b72b" providerId="LiveId" clId="{B272414D-B18A-4D81-997D-E20EBAE48599}" dt="2024-12-21T13:12:14.559" v="315"/>
          <ac:spMkLst>
            <pc:docMk/>
            <pc:sldMk cId="1415293658" sldId="298"/>
            <ac:spMk id="10" creationId="{EA223D97-D246-430B-913F-DD1CDB5B6748}"/>
          </ac:spMkLst>
        </pc:spChg>
        <pc:spChg chg="mod">
          <ac:chgData name="Lim Kelvin" userId="624f6ae12bb7b72b" providerId="LiveId" clId="{B272414D-B18A-4D81-997D-E20EBAE48599}" dt="2024-12-21T13:16:32.600" v="356"/>
          <ac:spMkLst>
            <pc:docMk/>
            <pc:sldMk cId="1415293658" sldId="298"/>
            <ac:spMk id="12" creationId="{248D8ADA-04E7-406C-ACB5-402F0983609D}"/>
          </ac:spMkLst>
        </pc:spChg>
        <pc:spChg chg="mod">
          <ac:chgData name="Lim Kelvin" userId="624f6ae12bb7b72b" providerId="LiveId" clId="{B272414D-B18A-4D81-997D-E20EBAE48599}" dt="2024-12-21T13:16:32.600" v="356"/>
          <ac:spMkLst>
            <pc:docMk/>
            <pc:sldMk cId="1415293658" sldId="298"/>
            <ac:spMk id="13" creationId="{B39FB9BC-8BD1-42D0-95A1-69A260CF9218}"/>
          </ac:spMkLst>
        </pc:spChg>
        <pc:spChg chg="mod">
          <ac:chgData name="Lim Kelvin" userId="624f6ae12bb7b72b" providerId="LiveId" clId="{B272414D-B18A-4D81-997D-E20EBAE48599}" dt="2024-12-21T13:17:42.621" v="366"/>
          <ac:spMkLst>
            <pc:docMk/>
            <pc:sldMk cId="1415293658" sldId="298"/>
            <ac:spMk id="15" creationId="{E12E1B34-C8EB-48AB-AE0C-73F0F8F4A5B4}"/>
          </ac:spMkLst>
        </pc:spChg>
        <pc:spChg chg="mod">
          <ac:chgData name="Lim Kelvin" userId="624f6ae12bb7b72b" providerId="LiveId" clId="{B272414D-B18A-4D81-997D-E20EBAE48599}" dt="2024-12-21T13:17:42.621" v="366"/>
          <ac:spMkLst>
            <pc:docMk/>
            <pc:sldMk cId="1415293658" sldId="298"/>
            <ac:spMk id="16" creationId="{587D0E6A-8DA3-4C57-999A-17143A94DC71}"/>
          </ac:spMkLst>
        </pc:spChg>
        <pc:spChg chg="mod">
          <ac:chgData name="Lim Kelvin" userId="624f6ae12bb7b72b" providerId="LiveId" clId="{B272414D-B18A-4D81-997D-E20EBAE48599}" dt="2024-12-21T13:18:56.267" v="375"/>
          <ac:spMkLst>
            <pc:docMk/>
            <pc:sldMk cId="1415293658" sldId="298"/>
            <ac:spMk id="18" creationId="{EC3E7A48-3A94-46AC-B6B5-16EB8A091096}"/>
          </ac:spMkLst>
        </pc:spChg>
        <pc:spChg chg="mod">
          <ac:chgData name="Lim Kelvin" userId="624f6ae12bb7b72b" providerId="LiveId" clId="{B272414D-B18A-4D81-997D-E20EBAE48599}" dt="2024-12-21T13:18:56.267" v="375"/>
          <ac:spMkLst>
            <pc:docMk/>
            <pc:sldMk cId="1415293658" sldId="298"/>
            <ac:spMk id="19" creationId="{BFD02109-274E-417D-8E73-7963397275A7}"/>
          </ac:spMkLst>
        </pc:spChg>
        <pc:grpChg chg="add del mod">
          <ac:chgData name="Lim Kelvin" userId="624f6ae12bb7b72b" providerId="LiveId" clId="{B272414D-B18A-4D81-997D-E20EBAE48599}" dt="2024-12-21T13:14:07.846" v="334" actId="478"/>
          <ac:grpSpMkLst>
            <pc:docMk/>
            <pc:sldMk cId="1415293658" sldId="298"/>
            <ac:grpSpMk id="8" creationId="{43D08B5F-8512-404D-8FA6-E89EB8EC3700}"/>
          </ac:grpSpMkLst>
        </pc:grpChg>
        <pc:grpChg chg="add del mod">
          <ac:chgData name="Lim Kelvin" userId="624f6ae12bb7b72b" providerId="LiveId" clId="{B272414D-B18A-4D81-997D-E20EBAE48599}" dt="2024-12-21T13:17:41.689" v="365" actId="478"/>
          <ac:grpSpMkLst>
            <pc:docMk/>
            <pc:sldMk cId="1415293658" sldId="298"/>
            <ac:grpSpMk id="11" creationId="{5BDBCC0C-1772-44DD-B612-077C4CCD35D7}"/>
          </ac:grpSpMkLst>
        </pc:grpChg>
        <pc:grpChg chg="add del mod">
          <ac:chgData name="Lim Kelvin" userId="624f6ae12bb7b72b" providerId="LiveId" clId="{B272414D-B18A-4D81-997D-E20EBAE48599}" dt="2024-12-21T13:18:55.486" v="374" actId="478"/>
          <ac:grpSpMkLst>
            <pc:docMk/>
            <pc:sldMk cId="1415293658" sldId="298"/>
            <ac:grpSpMk id="14" creationId="{2F002092-0FED-4041-A96F-B50C856C7530}"/>
          </ac:grpSpMkLst>
        </pc:grpChg>
        <pc:grpChg chg="add mod">
          <ac:chgData name="Lim Kelvin" userId="624f6ae12bb7b72b" providerId="LiveId" clId="{B272414D-B18A-4D81-997D-E20EBAE48599}" dt="2024-12-21T13:18:56.267" v="375"/>
          <ac:grpSpMkLst>
            <pc:docMk/>
            <pc:sldMk cId="1415293658" sldId="298"/>
            <ac:grpSpMk id="17" creationId="{C4DB7552-4EFD-49FF-A1E1-49CB1766F600}"/>
          </ac:grpSpMkLst>
        </pc:grpChg>
      </pc:sldChg>
      <pc:sldChg chg="ord">
        <pc:chgData name="Lim Kelvin" userId="624f6ae12bb7b72b" providerId="LiveId" clId="{B272414D-B18A-4D81-997D-E20EBAE48599}" dt="2024-12-21T15:36:15.356" v="1652"/>
        <pc:sldMkLst>
          <pc:docMk/>
          <pc:sldMk cId="4227735067" sldId="300"/>
        </pc:sldMkLst>
      </pc:sldChg>
      <pc:sldChg chg="addSp modSp mod modTransition">
        <pc:chgData name="Lim Kelvin" userId="624f6ae12bb7b72b" providerId="LiveId" clId="{B272414D-B18A-4D81-997D-E20EBAE48599}" dt="2024-12-21T13:43:31.976" v="626" actId="1076"/>
        <pc:sldMkLst>
          <pc:docMk/>
          <pc:sldMk cId="840083161" sldId="301"/>
        </pc:sldMkLst>
        <pc:spChg chg="mod">
          <ac:chgData name="Lim Kelvin" userId="624f6ae12bb7b72b" providerId="LiveId" clId="{B272414D-B18A-4D81-997D-E20EBAE48599}" dt="2024-12-21T13:43:28.828" v="625"/>
          <ac:spMkLst>
            <pc:docMk/>
            <pc:sldMk cId="840083161" sldId="301"/>
            <ac:spMk id="5" creationId="{F0158459-2351-4B37-9144-E329E376817D}"/>
          </ac:spMkLst>
        </pc:spChg>
        <pc:spChg chg="mod">
          <ac:chgData name="Lim Kelvin" userId="624f6ae12bb7b72b" providerId="LiveId" clId="{B272414D-B18A-4D81-997D-E20EBAE48599}" dt="2024-12-21T13:43:28.828" v="625"/>
          <ac:spMkLst>
            <pc:docMk/>
            <pc:sldMk cId="840083161" sldId="301"/>
            <ac:spMk id="7" creationId="{004AAC32-9BD5-4D7D-9EF6-94EDA45F4BE1}"/>
          </ac:spMkLst>
        </pc:spChg>
        <pc:grpChg chg="add mod">
          <ac:chgData name="Lim Kelvin" userId="624f6ae12bb7b72b" providerId="LiveId" clId="{B272414D-B18A-4D81-997D-E20EBAE48599}" dt="2024-12-21T13:43:31.976" v="626" actId="1076"/>
          <ac:grpSpMkLst>
            <pc:docMk/>
            <pc:sldMk cId="840083161" sldId="301"/>
            <ac:grpSpMk id="4" creationId="{4C270D83-A08B-4747-A5DB-0AF225B83647}"/>
          </ac:grpSpMkLst>
        </pc:grpChg>
      </pc:sldChg>
      <pc:sldChg chg="addSp delSp modSp add mod modTransition">
        <pc:chgData name="Lim Kelvin" userId="624f6ae12bb7b72b" providerId="LiveId" clId="{B272414D-B18A-4D81-997D-E20EBAE48599}" dt="2024-12-21T13:19:03.742" v="378" actId="1076"/>
        <pc:sldMkLst>
          <pc:docMk/>
          <pc:sldMk cId="636038985" sldId="302"/>
        </pc:sldMkLst>
        <pc:spChg chg="mod ord">
          <ac:chgData name="Lim Kelvin" userId="624f6ae12bb7b72b" providerId="LiveId" clId="{B272414D-B18A-4D81-997D-E20EBAE48599}" dt="2024-12-21T12:46:04.902" v="61" actId="166"/>
          <ac:spMkLst>
            <pc:docMk/>
            <pc:sldMk cId="636038985" sldId="302"/>
            <ac:spMk id="3" creationId="{D818404A-881A-4BE3-B2D0-B65785486226}"/>
          </ac:spMkLst>
        </pc:spChg>
        <pc:spChg chg="del mod topLvl">
          <ac:chgData name="Lim Kelvin" userId="624f6ae12bb7b72b" providerId="LiveId" clId="{B272414D-B18A-4D81-997D-E20EBAE48599}" dt="2024-12-21T13:14:10.338" v="335" actId="478"/>
          <ac:spMkLst>
            <pc:docMk/>
            <pc:sldMk cId="636038985" sldId="302"/>
            <ac:spMk id="5" creationId="{E4F5D5C3-49C2-4AA9-9676-55CC6FD6D5B9}"/>
          </ac:spMkLst>
        </pc:spChg>
        <pc:spChg chg="del mod topLvl">
          <ac:chgData name="Lim Kelvin" userId="624f6ae12bb7b72b" providerId="LiveId" clId="{B272414D-B18A-4D81-997D-E20EBAE48599}" dt="2024-12-21T13:14:12.966" v="336" actId="478"/>
          <ac:spMkLst>
            <pc:docMk/>
            <pc:sldMk cId="636038985" sldId="302"/>
            <ac:spMk id="7" creationId="{A98DA00F-B747-42E7-8052-B4E98E8F9A1A}"/>
          </ac:spMkLst>
        </pc:spChg>
        <pc:spChg chg="mod">
          <ac:chgData name="Lim Kelvin" userId="624f6ae12bb7b72b" providerId="LiveId" clId="{B272414D-B18A-4D81-997D-E20EBAE48599}" dt="2024-12-21T13:16:33.654" v="357"/>
          <ac:spMkLst>
            <pc:docMk/>
            <pc:sldMk cId="636038985" sldId="302"/>
            <ac:spMk id="9" creationId="{3466457B-15EE-40BE-8EB0-658C0047FFF7}"/>
          </ac:spMkLst>
        </pc:spChg>
        <pc:spChg chg="mod">
          <ac:chgData name="Lim Kelvin" userId="624f6ae12bb7b72b" providerId="LiveId" clId="{B272414D-B18A-4D81-997D-E20EBAE48599}" dt="2024-12-21T13:16:33.654" v="357"/>
          <ac:spMkLst>
            <pc:docMk/>
            <pc:sldMk cId="636038985" sldId="302"/>
            <ac:spMk id="10" creationId="{9DC7D2EF-9AEF-4105-AC6F-781301EE1C0B}"/>
          </ac:spMkLst>
        </pc:spChg>
        <pc:spChg chg="mod">
          <ac:chgData name="Lim Kelvin" userId="624f6ae12bb7b72b" providerId="LiveId" clId="{B272414D-B18A-4D81-997D-E20EBAE48599}" dt="2024-12-21T13:19:00.127" v="377"/>
          <ac:spMkLst>
            <pc:docMk/>
            <pc:sldMk cId="636038985" sldId="302"/>
            <ac:spMk id="12" creationId="{68E279CE-E22B-4578-BE0C-64C791409A9D}"/>
          </ac:spMkLst>
        </pc:spChg>
        <pc:spChg chg="mod">
          <ac:chgData name="Lim Kelvin" userId="624f6ae12bb7b72b" providerId="LiveId" clId="{B272414D-B18A-4D81-997D-E20EBAE48599}" dt="2024-12-21T13:19:00.127" v="377"/>
          <ac:spMkLst>
            <pc:docMk/>
            <pc:sldMk cId="636038985" sldId="302"/>
            <ac:spMk id="13" creationId="{71226F58-7A02-441B-85C6-74A9076D14CB}"/>
          </ac:spMkLst>
        </pc:spChg>
        <pc:grpChg chg="add del mod">
          <ac:chgData name="Lim Kelvin" userId="624f6ae12bb7b72b" providerId="LiveId" clId="{B272414D-B18A-4D81-997D-E20EBAE48599}" dt="2024-12-21T13:12:24.782" v="317" actId="165"/>
          <ac:grpSpMkLst>
            <pc:docMk/>
            <pc:sldMk cId="636038985" sldId="302"/>
            <ac:grpSpMk id="4" creationId="{BDF6B9C0-70D6-407D-BCB2-8DCD48CBB16B}"/>
          </ac:grpSpMkLst>
        </pc:grpChg>
        <pc:grpChg chg="add del mod">
          <ac:chgData name="Lim Kelvin" userId="624f6ae12bb7b72b" providerId="LiveId" clId="{B272414D-B18A-4D81-997D-E20EBAE48599}" dt="2024-12-21T13:18:59.115" v="376" actId="478"/>
          <ac:grpSpMkLst>
            <pc:docMk/>
            <pc:sldMk cId="636038985" sldId="302"/>
            <ac:grpSpMk id="8" creationId="{861F3FCC-6ECA-49E9-9A00-9004DBC1491C}"/>
          </ac:grpSpMkLst>
        </pc:grpChg>
        <pc:grpChg chg="add mod">
          <ac:chgData name="Lim Kelvin" userId="624f6ae12bb7b72b" providerId="LiveId" clId="{B272414D-B18A-4D81-997D-E20EBAE48599}" dt="2024-12-21T13:19:03.742" v="378" actId="1076"/>
          <ac:grpSpMkLst>
            <pc:docMk/>
            <pc:sldMk cId="636038985" sldId="302"/>
            <ac:grpSpMk id="11" creationId="{0357472C-207F-4421-B420-CEC3CF40ABBF}"/>
          </ac:grpSpMkLst>
        </pc:grpChg>
        <pc:picChg chg="ord">
          <ac:chgData name="Lim Kelvin" userId="624f6ae12bb7b72b" providerId="LiveId" clId="{B272414D-B18A-4D81-997D-E20EBAE48599}" dt="2024-12-21T12:45:59.121" v="60" actId="167"/>
          <ac:picMkLst>
            <pc:docMk/>
            <pc:sldMk cId="636038985" sldId="302"/>
            <ac:picMk id="6" creationId="{A7404CD2-8F3E-4464-B8C9-80179280227B}"/>
          </ac:picMkLst>
        </pc:picChg>
      </pc:sldChg>
      <pc:sldChg chg="addSp modSp add mod ord modTransition">
        <pc:chgData name="Lim Kelvin" userId="624f6ae12bb7b72b" providerId="LiveId" clId="{B272414D-B18A-4D81-997D-E20EBAE48599}" dt="2024-12-21T13:19:17.246" v="382" actId="1076"/>
        <pc:sldMkLst>
          <pc:docMk/>
          <pc:sldMk cId="1295060850" sldId="303"/>
        </pc:sldMkLst>
        <pc:spChg chg="mod">
          <ac:chgData name="Lim Kelvin" userId="624f6ae12bb7b72b" providerId="LiveId" clId="{B272414D-B18A-4D81-997D-E20EBAE48599}" dt="2024-12-21T13:08:39.299" v="290" actId="20577"/>
          <ac:spMkLst>
            <pc:docMk/>
            <pc:sldMk cId="1295060850" sldId="303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3:19:10.148" v="379"/>
          <ac:spMkLst>
            <pc:docMk/>
            <pc:sldMk cId="1295060850" sldId="303"/>
            <ac:spMk id="5" creationId="{919BB76A-9FF8-4280-A42E-8142AF06CE33}"/>
          </ac:spMkLst>
        </pc:spChg>
        <pc:spChg chg="mod">
          <ac:chgData name="Lim Kelvin" userId="624f6ae12bb7b72b" providerId="LiveId" clId="{B272414D-B18A-4D81-997D-E20EBAE48599}" dt="2024-12-21T13:19:10.148" v="379"/>
          <ac:spMkLst>
            <pc:docMk/>
            <pc:sldMk cId="1295060850" sldId="303"/>
            <ac:spMk id="7" creationId="{B9ED0E50-4D79-412E-9EBE-8862726B650C}"/>
          </ac:spMkLst>
        </pc:spChg>
        <pc:grpChg chg="add mod">
          <ac:chgData name="Lim Kelvin" userId="624f6ae12bb7b72b" providerId="LiveId" clId="{B272414D-B18A-4D81-997D-E20EBAE48599}" dt="2024-12-21T13:19:17.246" v="382" actId="1076"/>
          <ac:grpSpMkLst>
            <pc:docMk/>
            <pc:sldMk cId="1295060850" sldId="303"/>
            <ac:grpSpMk id="4" creationId="{292EECAF-FC74-450C-A9A4-E6905F12109E}"/>
          </ac:grpSpMkLst>
        </pc:grpChg>
        <pc:picChg chg="mod">
          <ac:chgData name="Lim Kelvin" userId="624f6ae12bb7b72b" providerId="LiveId" clId="{B272414D-B18A-4D81-997D-E20EBAE48599}" dt="2024-12-21T13:19:12.104" v="381" actId="1076"/>
          <ac:picMkLst>
            <pc:docMk/>
            <pc:sldMk cId="1295060850" sldId="303"/>
            <ac:picMk id="6" creationId="{A7404CD2-8F3E-4464-B8C9-80179280227B}"/>
          </ac:picMkLst>
        </pc:picChg>
      </pc:sldChg>
      <pc:sldChg chg="addSp delSp modSp add del mod ord modTransition modAnim">
        <pc:chgData name="Lim Kelvin" userId="624f6ae12bb7b72b" providerId="LiveId" clId="{B272414D-B18A-4D81-997D-E20EBAE48599}" dt="2024-12-21T12:57:06.420" v="172" actId="47"/>
        <pc:sldMkLst>
          <pc:docMk/>
          <pc:sldMk cId="2468988522" sldId="303"/>
        </pc:sldMkLst>
        <pc:spChg chg="mod ord">
          <ac:chgData name="Lim Kelvin" userId="624f6ae12bb7b72b" providerId="LiveId" clId="{B272414D-B18A-4D81-997D-E20EBAE48599}" dt="2024-12-21T12:51:20.092" v="110" actId="404"/>
          <ac:spMkLst>
            <pc:docMk/>
            <pc:sldMk cId="2468988522" sldId="303"/>
            <ac:spMk id="3" creationId="{D818404A-881A-4BE3-B2D0-B65785486226}"/>
          </ac:spMkLst>
        </pc:spChg>
        <pc:picChg chg="add mod ord">
          <ac:chgData name="Lim Kelvin" userId="624f6ae12bb7b72b" providerId="LiveId" clId="{B272414D-B18A-4D81-997D-E20EBAE48599}" dt="2024-12-21T12:45:56.435" v="59" actId="167"/>
          <ac:picMkLst>
            <pc:docMk/>
            <pc:sldMk cId="2468988522" sldId="303"/>
            <ac:picMk id="4" creationId="{D46EC8C6-4AFE-494B-A270-51FC8D972B34}"/>
          </ac:picMkLst>
        </pc:picChg>
        <pc:picChg chg="del mod">
          <ac:chgData name="Lim Kelvin" userId="624f6ae12bb7b72b" providerId="LiveId" clId="{B272414D-B18A-4D81-997D-E20EBAE48599}" dt="2024-12-21T12:45:14.160" v="52" actId="478"/>
          <ac:picMkLst>
            <pc:docMk/>
            <pc:sldMk cId="2468988522" sldId="303"/>
            <ac:picMk id="6" creationId="{A7404CD2-8F3E-4464-B8C9-80179280227B}"/>
          </ac:picMkLst>
        </pc:picChg>
      </pc:sldChg>
      <pc:sldChg chg="add del ord">
        <pc:chgData name="Lim Kelvin" userId="624f6ae12bb7b72b" providerId="LiveId" clId="{B272414D-B18A-4D81-997D-E20EBAE48599}" dt="2024-12-21T12:45:17.474" v="53" actId="47"/>
        <pc:sldMkLst>
          <pc:docMk/>
          <pc:sldMk cId="1884166747" sldId="304"/>
        </pc:sldMkLst>
      </pc:sldChg>
      <pc:sldChg chg="addSp modSp add mod modTransition">
        <pc:chgData name="Lim Kelvin" userId="624f6ae12bb7b72b" providerId="LiveId" clId="{B272414D-B18A-4D81-997D-E20EBAE48599}" dt="2024-12-21T13:44:29.625" v="627"/>
        <pc:sldMkLst>
          <pc:docMk/>
          <pc:sldMk cId="3634514076" sldId="304"/>
        </pc:sldMkLst>
        <pc:spChg chg="mod">
          <ac:chgData name="Lim Kelvin" userId="624f6ae12bb7b72b" providerId="LiveId" clId="{B272414D-B18A-4D81-997D-E20EBAE48599}" dt="2024-12-21T13:03:53.584" v="222"/>
          <ac:spMkLst>
            <pc:docMk/>
            <pc:sldMk cId="3634514076" sldId="304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3:19:20.576" v="383"/>
          <ac:spMkLst>
            <pc:docMk/>
            <pc:sldMk cId="3634514076" sldId="304"/>
            <ac:spMk id="5" creationId="{A3CD6996-ED50-4E1C-B763-E8CB6212E00F}"/>
          </ac:spMkLst>
        </pc:spChg>
        <pc:spChg chg="mod">
          <ac:chgData name="Lim Kelvin" userId="624f6ae12bb7b72b" providerId="LiveId" clId="{B272414D-B18A-4D81-997D-E20EBAE48599}" dt="2024-12-21T13:19:20.576" v="383"/>
          <ac:spMkLst>
            <pc:docMk/>
            <pc:sldMk cId="3634514076" sldId="304"/>
            <ac:spMk id="7" creationId="{EF1D1E3C-F66C-4535-8170-C1A68A1C269B}"/>
          </ac:spMkLst>
        </pc:spChg>
        <pc:grpChg chg="add mod">
          <ac:chgData name="Lim Kelvin" userId="624f6ae12bb7b72b" providerId="LiveId" clId="{B272414D-B18A-4D81-997D-E20EBAE48599}" dt="2024-12-21T13:19:25.429" v="384" actId="1076"/>
          <ac:grpSpMkLst>
            <pc:docMk/>
            <pc:sldMk cId="3634514076" sldId="304"/>
            <ac:grpSpMk id="4" creationId="{3715F933-248E-43A2-ABBF-E6453B74434B}"/>
          </ac:grpSpMkLst>
        </pc:grpChg>
      </pc:sldChg>
      <pc:sldChg chg="addSp delSp modSp add mod addAnim delAnim modAnim">
        <pc:chgData name="Lim Kelvin" userId="624f6ae12bb7b72b" providerId="LiveId" clId="{B272414D-B18A-4D81-997D-E20EBAE48599}" dt="2024-12-21T15:26:28.356" v="1604" actId="207"/>
        <pc:sldMkLst>
          <pc:docMk/>
          <pc:sldMk cId="3777312577" sldId="305"/>
        </pc:sldMkLst>
        <pc:spChg chg="del">
          <ac:chgData name="Lim Kelvin" userId="624f6ae12bb7b72b" providerId="LiveId" clId="{B272414D-B18A-4D81-997D-E20EBAE48599}" dt="2024-12-21T13:04:05.096" v="224" actId="478"/>
          <ac:spMkLst>
            <pc:docMk/>
            <pc:sldMk cId="3777312577" sldId="305"/>
            <ac:spMk id="3" creationId="{D818404A-881A-4BE3-B2D0-B65785486226}"/>
          </ac:spMkLst>
        </pc:spChg>
        <pc:spChg chg="add del mod ord">
          <ac:chgData name="Lim Kelvin" userId="624f6ae12bb7b72b" providerId="LiveId" clId="{B272414D-B18A-4D81-997D-E20EBAE48599}" dt="2024-12-21T15:25:09.716" v="1596" actId="478"/>
          <ac:spMkLst>
            <pc:docMk/>
            <pc:sldMk cId="3777312577" sldId="305"/>
            <ac:spMk id="5" creationId="{82B19C37-9B61-4C63-B50E-EA5A405AF555}"/>
          </ac:spMkLst>
        </pc:spChg>
        <pc:spChg chg="mod">
          <ac:chgData name="Lim Kelvin" userId="624f6ae12bb7b72b" providerId="LiveId" clId="{B272414D-B18A-4D81-997D-E20EBAE48599}" dt="2024-12-21T15:07:46.796" v="1461"/>
          <ac:spMkLst>
            <pc:docMk/>
            <pc:sldMk cId="3777312577" sldId="305"/>
            <ac:spMk id="9" creationId="{DEA65010-DC1B-4993-B2D1-6DC2FE9587FB}"/>
          </ac:spMkLst>
        </pc:spChg>
        <pc:spChg chg="add del mod">
          <ac:chgData name="Lim Kelvin" userId="624f6ae12bb7b72b" providerId="LiveId" clId="{B272414D-B18A-4D81-997D-E20EBAE48599}" dt="2024-12-21T15:14:50.757" v="1524" actId="478"/>
          <ac:spMkLst>
            <pc:docMk/>
            <pc:sldMk cId="3777312577" sldId="305"/>
            <ac:spMk id="13" creationId="{D0DC6126-A155-476C-9CD6-A4398B2F70EB}"/>
          </ac:spMkLst>
        </pc:spChg>
        <pc:spChg chg="add mod">
          <ac:chgData name="Lim Kelvin" userId="624f6ae12bb7b72b" providerId="LiveId" clId="{B272414D-B18A-4D81-997D-E20EBAE48599}" dt="2024-12-21T15:25:32.379" v="1597" actId="1076"/>
          <ac:spMkLst>
            <pc:docMk/>
            <pc:sldMk cId="3777312577" sldId="305"/>
            <ac:spMk id="14" creationId="{878E9B8E-568D-4FF8-A64A-62B46D81EFF2}"/>
          </ac:spMkLst>
        </pc:spChg>
        <pc:spChg chg="add del">
          <ac:chgData name="Lim Kelvin" userId="624f6ae12bb7b72b" providerId="LiveId" clId="{B272414D-B18A-4D81-997D-E20EBAE48599}" dt="2024-12-21T15:24:59.295" v="1576" actId="11529"/>
          <ac:spMkLst>
            <pc:docMk/>
            <pc:sldMk cId="3777312577" sldId="305"/>
            <ac:spMk id="15" creationId="{07117827-62E2-413A-A23D-38D6047C0448}"/>
          </ac:spMkLst>
        </pc:spChg>
        <pc:spChg chg="add del mod">
          <ac:chgData name="Lim Kelvin" userId="624f6ae12bb7b72b" providerId="LiveId" clId="{B272414D-B18A-4D81-997D-E20EBAE48599}" dt="2024-12-21T15:26:20.384" v="1602"/>
          <ac:spMkLst>
            <pc:docMk/>
            <pc:sldMk cId="3777312577" sldId="305"/>
            <ac:spMk id="16" creationId="{0BCE03B4-0D95-4BD9-B9E4-06F74D6DCF29}"/>
          </ac:spMkLst>
        </pc:spChg>
        <pc:spChg chg="mod">
          <ac:chgData name="Lim Kelvin" userId="624f6ae12bb7b72b" providerId="LiveId" clId="{B272414D-B18A-4D81-997D-E20EBAE48599}" dt="2024-12-21T15:26:28.356" v="1604" actId="207"/>
          <ac:spMkLst>
            <pc:docMk/>
            <pc:sldMk cId="3777312577" sldId="305"/>
            <ac:spMk id="17" creationId="{39481ED4-6E0E-402C-A591-D7099AD3F463}"/>
          </ac:spMkLst>
        </pc:spChg>
        <pc:picChg chg="add del mod">
          <ac:chgData name="Lim Kelvin" userId="624f6ae12bb7b72b" providerId="LiveId" clId="{B272414D-B18A-4D81-997D-E20EBAE48599}" dt="2024-12-21T15:00:37.395" v="1386" actId="478"/>
          <ac:picMkLst>
            <pc:docMk/>
            <pc:sldMk cId="3777312577" sldId="305"/>
            <ac:picMk id="4" creationId="{750642FF-1BB7-46C2-8EB3-7E50BB254459}"/>
          </ac:picMkLst>
        </pc:picChg>
        <pc:picChg chg="mod modVis">
          <ac:chgData name="Lim Kelvin" userId="624f6ae12bb7b72b" providerId="LiveId" clId="{B272414D-B18A-4D81-997D-E20EBAE48599}" dt="2024-12-21T15:10:00.501" v="1473" actId="14430"/>
          <ac:picMkLst>
            <pc:docMk/>
            <pc:sldMk cId="3777312577" sldId="305"/>
            <ac:picMk id="6" creationId="{A7404CD2-8F3E-4464-B8C9-80179280227B}"/>
          </ac:picMkLst>
        </pc:picChg>
        <pc:picChg chg="add del mod ord">
          <ac:chgData name="Lim Kelvin" userId="624f6ae12bb7b72b" providerId="LiveId" clId="{B272414D-B18A-4D81-997D-E20EBAE48599}" dt="2024-12-21T15:10:10.809" v="1477" actId="478"/>
          <ac:picMkLst>
            <pc:docMk/>
            <pc:sldMk cId="3777312577" sldId="305"/>
            <ac:picMk id="8" creationId="{CBB6324F-3C79-4CDE-9234-CDF37C0F28FA}"/>
          </ac:picMkLst>
        </pc:picChg>
        <pc:picChg chg="mod">
          <ac:chgData name="Lim Kelvin" userId="624f6ae12bb7b72b" providerId="LiveId" clId="{B272414D-B18A-4D81-997D-E20EBAE48599}" dt="2024-12-21T15:09:10.715" v="1466"/>
          <ac:picMkLst>
            <pc:docMk/>
            <pc:sldMk cId="3777312577" sldId="305"/>
            <ac:picMk id="10" creationId="{C70FF0D7-6B93-4E42-AE9C-40CF7BF952CC}"/>
          </ac:picMkLst>
        </pc:picChg>
        <pc:picChg chg="add del mod ord">
          <ac:chgData name="Lim Kelvin" userId="624f6ae12bb7b72b" providerId="LiveId" clId="{B272414D-B18A-4D81-997D-E20EBAE48599}" dt="2024-12-21T15:19:42.450" v="1536" actId="478"/>
          <ac:picMkLst>
            <pc:docMk/>
            <pc:sldMk cId="3777312577" sldId="305"/>
            <ac:picMk id="11" creationId="{A6BABB62-14CB-4823-A4B5-3746DA29A1BB}"/>
          </ac:picMkLst>
        </pc:picChg>
        <pc:picChg chg="add del mod ord">
          <ac:chgData name="Lim Kelvin" userId="624f6ae12bb7b72b" providerId="LiveId" clId="{B272414D-B18A-4D81-997D-E20EBAE48599}" dt="2024-12-21T15:26:20.384" v="1602"/>
          <ac:picMkLst>
            <pc:docMk/>
            <pc:sldMk cId="3777312577" sldId="305"/>
            <ac:picMk id="12" creationId="{9DAE8E72-75B0-4791-B2B4-5FDAB7D64D96}"/>
          </ac:picMkLst>
        </pc:picChg>
      </pc:sldChg>
      <pc:sldChg chg="addSp delSp modSp add del mod ord">
        <pc:chgData name="Lim Kelvin" userId="624f6ae12bb7b72b" providerId="LiveId" clId="{B272414D-B18A-4D81-997D-E20EBAE48599}" dt="2024-12-21T13:44:54.650" v="628" actId="47"/>
        <pc:sldMkLst>
          <pc:docMk/>
          <pc:sldMk cId="1747792199" sldId="306"/>
        </pc:sldMkLst>
        <pc:spChg chg="add del">
          <ac:chgData name="Lim Kelvin" userId="624f6ae12bb7b72b" providerId="LiveId" clId="{B272414D-B18A-4D81-997D-E20EBAE48599}" dt="2024-12-21T13:06:28.502" v="247" actId="22"/>
          <ac:spMkLst>
            <pc:docMk/>
            <pc:sldMk cId="1747792199" sldId="306"/>
            <ac:spMk id="4" creationId="{D29CB0B7-8218-4414-BDB2-DD72249426F8}"/>
          </ac:spMkLst>
        </pc:spChg>
        <pc:spChg chg="add mod">
          <ac:chgData name="Lim Kelvin" userId="624f6ae12bb7b72b" providerId="LiveId" clId="{B272414D-B18A-4D81-997D-E20EBAE48599}" dt="2024-12-21T13:06:54.724" v="256" actId="1076"/>
          <ac:spMkLst>
            <pc:docMk/>
            <pc:sldMk cId="1747792199" sldId="306"/>
            <ac:spMk id="5" creationId="{852BB648-BC40-440F-A953-B44C0F78A004}"/>
          </ac:spMkLst>
        </pc:spChg>
        <pc:spChg chg="mod">
          <ac:chgData name="Lim Kelvin" userId="624f6ae12bb7b72b" providerId="LiveId" clId="{B272414D-B18A-4D81-997D-E20EBAE48599}" dt="2024-12-21T13:19:29.344" v="385"/>
          <ac:spMkLst>
            <pc:docMk/>
            <pc:sldMk cId="1747792199" sldId="306"/>
            <ac:spMk id="8" creationId="{74E726CD-4084-4482-8513-A85CEEF01809}"/>
          </ac:spMkLst>
        </pc:spChg>
        <pc:spChg chg="mod">
          <ac:chgData name="Lim Kelvin" userId="624f6ae12bb7b72b" providerId="LiveId" clId="{B272414D-B18A-4D81-997D-E20EBAE48599}" dt="2024-12-21T13:19:29.344" v="385"/>
          <ac:spMkLst>
            <pc:docMk/>
            <pc:sldMk cId="1747792199" sldId="306"/>
            <ac:spMk id="9" creationId="{3C750825-CF9D-4696-809F-DC0D0D1CC93E}"/>
          </ac:spMkLst>
        </pc:spChg>
        <pc:grpChg chg="add mod">
          <ac:chgData name="Lim Kelvin" userId="624f6ae12bb7b72b" providerId="LiveId" clId="{B272414D-B18A-4D81-997D-E20EBAE48599}" dt="2024-12-21T13:19:31.186" v="386" actId="1076"/>
          <ac:grpSpMkLst>
            <pc:docMk/>
            <pc:sldMk cId="1747792199" sldId="306"/>
            <ac:grpSpMk id="7" creationId="{72A8C42B-F39D-4AAA-B0A4-8105CABAA5B9}"/>
          </ac:grpSpMkLst>
        </pc:grpChg>
      </pc:sldChg>
      <pc:sldChg chg="addSp delSp modSp add mod modAnim">
        <pc:chgData name="Lim Kelvin" userId="624f6ae12bb7b72b" providerId="LiveId" clId="{B272414D-B18A-4D81-997D-E20EBAE48599}" dt="2024-12-21T15:03:43.336" v="1432" actId="21"/>
        <pc:sldMkLst>
          <pc:docMk/>
          <pc:sldMk cId="3595532849" sldId="307"/>
        </pc:sldMkLst>
        <pc:spChg chg="add del mod topLvl">
          <ac:chgData name="Lim Kelvin" userId="624f6ae12bb7b72b" providerId="LiveId" clId="{B272414D-B18A-4D81-997D-E20EBAE48599}" dt="2024-12-21T15:03:27.169" v="1425" actId="21"/>
          <ac:spMkLst>
            <pc:docMk/>
            <pc:sldMk cId="3595532849" sldId="307"/>
            <ac:spMk id="2" creationId="{FA2E0400-898F-4CD5-AD95-E8DB765F7870}"/>
          </ac:spMkLst>
        </pc:spChg>
        <pc:spChg chg="add del mod">
          <ac:chgData name="Lim Kelvin" userId="624f6ae12bb7b72b" providerId="LiveId" clId="{B272414D-B18A-4D81-997D-E20EBAE48599}" dt="2024-12-21T14:25:33.612" v="1066" actId="478"/>
          <ac:spMkLst>
            <pc:docMk/>
            <pc:sldMk cId="3595532849" sldId="307"/>
            <ac:spMk id="3" creationId="{0560E8E8-DD0F-49ED-B403-D24F24E19743}"/>
          </ac:spMkLst>
        </pc:spChg>
        <pc:spChg chg="mod">
          <ac:chgData name="Lim Kelvin" userId="624f6ae12bb7b72b" providerId="LiveId" clId="{B272414D-B18A-4D81-997D-E20EBAE48599}" dt="2024-12-21T14:12:47.732" v="901"/>
          <ac:spMkLst>
            <pc:docMk/>
            <pc:sldMk cId="3595532849" sldId="307"/>
            <ac:spMk id="8" creationId="{6A277A89-4B41-4B95-88F5-12BC1E79CC94}"/>
          </ac:spMkLst>
        </pc:spChg>
        <pc:spChg chg="mod">
          <ac:chgData name="Lim Kelvin" userId="624f6ae12bb7b72b" providerId="LiveId" clId="{B272414D-B18A-4D81-997D-E20EBAE48599}" dt="2024-12-21T14:12:47.732" v="901"/>
          <ac:spMkLst>
            <pc:docMk/>
            <pc:sldMk cId="3595532849" sldId="307"/>
            <ac:spMk id="9" creationId="{C0DEDA0C-BA5F-4329-A99C-13353C820D16}"/>
          </ac:spMkLst>
        </pc:spChg>
        <pc:spChg chg="add mod ord modVis">
          <ac:chgData name="Lim Kelvin" userId="624f6ae12bb7b72b" providerId="LiveId" clId="{B272414D-B18A-4D81-997D-E20EBAE48599}" dt="2024-12-21T14:53:57.785" v="1335" actId="14430"/>
          <ac:spMkLst>
            <pc:docMk/>
            <pc:sldMk cId="3595532849" sldId="307"/>
            <ac:spMk id="12" creationId="{D7BDFF57-BDB3-462B-A87B-E8D4A2CBE38B}"/>
          </ac:spMkLst>
        </pc:spChg>
        <pc:spChg chg="add del mod topLvl">
          <ac:chgData name="Lim Kelvin" userId="624f6ae12bb7b72b" providerId="LiveId" clId="{B272414D-B18A-4D81-997D-E20EBAE48599}" dt="2024-12-21T15:03:37.255" v="1429" actId="21"/>
          <ac:spMkLst>
            <pc:docMk/>
            <pc:sldMk cId="3595532849" sldId="307"/>
            <ac:spMk id="13" creationId="{ACE5DA9D-BA6E-4E04-9F21-50C9CAB7458B}"/>
          </ac:spMkLst>
        </pc:spChg>
        <pc:spChg chg="add del mod topLvl">
          <ac:chgData name="Lim Kelvin" userId="624f6ae12bb7b72b" providerId="LiveId" clId="{B272414D-B18A-4D81-997D-E20EBAE48599}" dt="2024-12-21T15:03:43.336" v="1432" actId="21"/>
          <ac:spMkLst>
            <pc:docMk/>
            <pc:sldMk cId="3595532849" sldId="307"/>
            <ac:spMk id="14" creationId="{7601FF77-3703-49D9-BBE1-22540E3C3509}"/>
          </ac:spMkLst>
        </pc:spChg>
        <pc:spChg chg="add del">
          <ac:chgData name="Lim Kelvin" userId="624f6ae12bb7b72b" providerId="LiveId" clId="{B272414D-B18A-4D81-997D-E20EBAE48599}" dt="2024-12-21T14:26:03.956" v="1068" actId="11529"/>
          <ac:spMkLst>
            <pc:docMk/>
            <pc:sldMk cId="3595532849" sldId="307"/>
            <ac:spMk id="15" creationId="{964A9471-8A16-483A-853D-B2D08AF3FCF8}"/>
          </ac:spMkLst>
        </pc:spChg>
        <pc:spChg chg="add del mod">
          <ac:chgData name="Lim Kelvin" userId="624f6ae12bb7b72b" providerId="LiveId" clId="{B272414D-B18A-4D81-997D-E20EBAE48599}" dt="2024-12-21T14:26:37.609" v="1071" actId="478"/>
          <ac:spMkLst>
            <pc:docMk/>
            <pc:sldMk cId="3595532849" sldId="307"/>
            <ac:spMk id="16" creationId="{17199D14-E3C6-44A6-B1BC-98EE9D66A36B}"/>
          </ac:spMkLst>
        </pc:spChg>
        <pc:spChg chg="add del">
          <ac:chgData name="Lim Kelvin" userId="624f6ae12bb7b72b" providerId="LiveId" clId="{B272414D-B18A-4D81-997D-E20EBAE48599}" dt="2024-12-21T14:27:30.593" v="1078" actId="11529"/>
          <ac:spMkLst>
            <pc:docMk/>
            <pc:sldMk cId="3595532849" sldId="307"/>
            <ac:spMk id="22" creationId="{493685C5-CA75-4652-AC5E-C045B85D247F}"/>
          </ac:spMkLst>
        </pc:spChg>
        <pc:spChg chg="add del mod ord">
          <ac:chgData name="Lim Kelvin" userId="624f6ae12bb7b72b" providerId="LiveId" clId="{B272414D-B18A-4D81-997D-E20EBAE48599}" dt="2024-12-21T14:34:31.612" v="1132" actId="478"/>
          <ac:spMkLst>
            <pc:docMk/>
            <pc:sldMk cId="3595532849" sldId="307"/>
            <ac:spMk id="23" creationId="{04441CF2-D7B5-4267-A6F0-CD7C1775B42F}"/>
          </ac:spMkLst>
        </pc:spChg>
        <pc:spChg chg="mod">
          <ac:chgData name="Lim Kelvin" userId="624f6ae12bb7b72b" providerId="LiveId" clId="{B272414D-B18A-4D81-997D-E20EBAE48599}" dt="2024-12-21T14:30:44.684" v="1105"/>
          <ac:spMkLst>
            <pc:docMk/>
            <pc:sldMk cId="3595532849" sldId="307"/>
            <ac:spMk id="28" creationId="{4D728D4A-05ED-4474-B372-D5701B28F373}"/>
          </ac:spMkLst>
        </pc:spChg>
        <pc:spChg chg="mod">
          <ac:chgData name="Lim Kelvin" userId="624f6ae12bb7b72b" providerId="LiveId" clId="{B272414D-B18A-4D81-997D-E20EBAE48599}" dt="2024-12-21T14:30:52.549" v="1107"/>
          <ac:spMkLst>
            <pc:docMk/>
            <pc:sldMk cId="3595532849" sldId="307"/>
            <ac:spMk id="29" creationId="{FECA4D18-4DD3-4653-B1CE-200877BFCB48}"/>
          </ac:spMkLst>
        </pc:spChg>
        <pc:spChg chg="mod">
          <ac:chgData name="Lim Kelvin" userId="624f6ae12bb7b72b" providerId="LiveId" clId="{B272414D-B18A-4D81-997D-E20EBAE48599}" dt="2024-12-21T14:32:48.010" v="1128"/>
          <ac:spMkLst>
            <pc:docMk/>
            <pc:sldMk cId="3595532849" sldId="307"/>
            <ac:spMk id="31" creationId="{9855B753-009A-482D-B79C-9698D1BF970A}"/>
          </ac:spMkLst>
        </pc:spChg>
        <pc:spChg chg="add del mod ord">
          <ac:chgData name="Lim Kelvin" userId="624f6ae12bb7b72b" providerId="LiveId" clId="{B272414D-B18A-4D81-997D-E20EBAE48599}" dt="2024-12-21T14:32:47.738" v="1127"/>
          <ac:spMkLst>
            <pc:docMk/>
            <pc:sldMk cId="3595532849" sldId="307"/>
            <ac:spMk id="32" creationId="{494D0BA3-C342-43C4-8C5B-76B6453443BA}"/>
          </ac:spMkLst>
        </pc:spChg>
        <pc:spChg chg="add del">
          <ac:chgData name="Lim Kelvin" userId="624f6ae12bb7b72b" providerId="LiveId" clId="{B272414D-B18A-4D81-997D-E20EBAE48599}" dt="2024-12-21T14:37:29.367" v="1146" actId="11529"/>
          <ac:spMkLst>
            <pc:docMk/>
            <pc:sldMk cId="3595532849" sldId="307"/>
            <ac:spMk id="35" creationId="{D58D3758-911C-49EC-A6FF-EFEF73923C09}"/>
          </ac:spMkLst>
        </pc:spChg>
        <pc:spChg chg="add del mod">
          <ac:chgData name="Lim Kelvin" userId="624f6ae12bb7b72b" providerId="LiveId" clId="{B272414D-B18A-4D81-997D-E20EBAE48599}" dt="2024-12-21T14:37:53.748" v="1152" actId="11529"/>
          <ac:spMkLst>
            <pc:docMk/>
            <pc:sldMk cId="3595532849" sldId="307"/>
            <ac:spMk id="36" creationId="{A1087227-151D-474D-908C-F08032DF1A08}"/>
          </ac:spMkLst>
        </pc:spChg>
        <pc:spChg chg="mod">
          <ac:chgData name="Lim Kelvin" userId="624f6ae12bb7b72b" providerId="LiveId" clId="{B272414D-B18A-4D81-997D-E20EBAE48599}" dt="2024-12-21T14:37:47.420" v="1149"/>
          <ac:spMkLst>
            <pc:docMk/>
            <pc:sldMk cId="3595532849" sldId="307"/>
            <ac:spMk id="37" creationId="{0612148E-874F-4CD7-B31F-B2F26078B190}"/>
          </ac:spMkLst>
        </pc:spChg>
        <pc:spChg chg="add del">
          <ac:chgData name="Lim Kelvin" userId="624f6ae12bb7b72b" providerId="LiveId" clId="{B272414D-B18A-4D81-997D-E20EBAE48599}" dt="2024-12-21T14:38:10.891" v="1154" actId="11529"/>
          <ac:spMkLst>
            <pc:docMk/>
            <pc:sldMk cId="3595532849" sldId="307"/>
            <ac:spMk id="38" creationId="{6ABC1C84-A670-4E73-B556-1491F0857F9A}"/>
          </ac:spMkLst>
        </pc:spChg>
        <pc:spChg chg="add del">
          <ac:chgData name="Lim Kelvin" userId="624f6ae12bb7b72b" providerId="LiveId" clId="{B272414D-B18A-4D81-997D-E20EBAE48599}" dt="2024-12-21T14:39:03.204" v="1162" actId="11529"/>
          <ac:spMkLst>
            <pc:docMk/>
            <pc:sldMk cId="3595532849" sldId="307"/>
            <ac:spMk id="39" creationId="{E86629CC-8787-464E-81E9-59882C5F318F}"/>
          </ac:spMkLst>
        </pc:spChg>
        <pc:spChg chg="mod">
          <ac:chgData name="Lim Kelvin" userId="624f6ae12bb7b72b" providerId="LiveId" clId="{B272414D-B18A-4D81-997D-E20EBAE48599}" dt="2024-12-21T14:39:02.054" v="1161"/>
          <ac:spMkLst>
            <pc:docMk/>
            <pc:sldMk cId="3595532849" sldId="307"/>
            <ac:spMk id="40" creationId="{ABB9ADB3-A5F2-4A82-A116-8A536660883F}"/>
          </ac:spMkLst>
        </pc:spChg>
        <pc:spChg chg="add del">
          <ac:chgData name="Lim Kelvin" userId="624f6ae12bb7b72b" providerId="LiveId" clId="{B272414D-B18A-4D81-997D-E20EBAE48599}" dt="2024-12-21T14:41:40.739" v="1251" actId="478"/>
          <ac:spMkLst>
            <pc:docMk/>
            <pc:sldMk cId="3595532849" sldId="307"/>
            <ac:spMk id="41" creationId="{C6FB24C3-469D-42F3-B491-39030AB86EAF}"/>
          </ac:spMkLst>
        </pc:spChg>
        <pc:spChg chg="add del">
          <ac:chgData name="Lim Kelvin" userId="624f6ae12bb7b72b" providerId="LiveId" clId="{B272414D-B18A-4D81-997D-E20EBAE48599}" dt="2024-12-21T14:42:12.254" v="1253" actId="478"/>
          <ac:spMkLst>
            <pc:docMk/>
            <pc:sldMk cId="3595532849" sldId="307"/>
            <ac:spMk id="42" creationId="{A673E0DC-CF0E-4DB7-9F60-020A41DD949D}"/>
          </ac:spMkLst>
        </pc:spChg>
        <pc:spChg chg="add del">
          <ac:chgData name="Lim Kelvin" userId="624f6ae12bb7b72b" providerId="LiveId" clId="{B272414D-B18A-4D81-997D-E20EBAE48599}" dt="2024-12-21T14:42:30.569" v="1255" actId="478"/>
          <ac:spMkLst>
            <pc:docMk/>
            <pc:sldMk cId="3595532849" sldId="307"/>
            <ac:spMk id="43" creationId="{3AF2E4A1-B35F-48F3-9CBD-F268ED22A672}"/>
          </ac:spMkLst>
        </pc:spChg>
        <pc:spChg chg="add del mod ord topLvl">
          <ac:chgData name="Lim Kelvin" userId="624f6ae12bb7b72b" providerId="LiveId" clId="{B272414D-B18A-4D81-997D-E20EBAE48599}" dt="2024-12-21T15:01:09.975" v="1393" actId="478"/>
          <ac:spMkLst>
            <pc:docMk/>
            <pc:sldMk cId="3595532849" sldId="307"/>
            <ac:spMk id="44" creationId="{83DA6E35-E4E1-40AF-AD69-020FB50D9D9F}"/>
          </ac:spMkLst>
        </pc:spChg>
        <pc:spChg chg="add del mod ord topLvl">
          <ac:chgData name="Lim Kelvin" userId="624f6ae12bb7b72b" providerId="LiveId" clId="{B272414D-B18A-4D81-997D-E20EBAE48599}" dt="2024-12-21T15:01:12.252" v="1396" actId="478"/>
          <ac:spMkLst>
            <pc:docMk/>
            <pc:sldMk cId="3595532849" sldId="307"/>
            <ac:spMk id="45" creationId="{FF10BEFB-24B0-4FDA-8DAA-F64C2EEFF4EE}"/>
          </ac:spMkLst>
        </pc:spChg>
        <pc:spChg chg="add del mod ord">
          <ac:chgData name="Lim Kelvin" userId="624f6ae12bb7b72b" providerId="LiveId" clId="{B272414D-B18A-4D81-997D-E20EBAE48599}" dt="2024-12-21T14:48:32.519" v="1281" actId="478"/>
          <ac:spMkLst>
            <pc:docMk/>
            <pc:sldMk cId="3595532849" sldId="307"/>
            <ac:spMk id="46" creationId="{3D786AD9-13E1-4BA7-9FBA-C3E47C588148}"/>
          </ac:spMkLst>
        </pc:spChg>
        <pc:spChg chg="add del mod topLvl">
          <ac:chgData name="Lim Kelvin" userId="624f6ae12bb7b72b" providerId="LiveId" clId="{B272414D-B18A-4D81-997D-E20EBAE48599}" dt="2024-12-21T15:01:10.549" v="1394" actId="478"/>
          <ac:spMkLst>
            <pc:docMk/>
            <pc:sldMk cId="3595532849" sldId="307"/>
            <ac:spMk id="47" creationId="{879512CB-B15F-44B7-97B4-020246401C40}"/>
          </ac:spMkLst>
        </pc:spChg>
        <pc:spChg chg="add del mod topLvl">
          <ac:chgData name="Lim Kelvin" userId="624f6ae12bb7b72b" providerId="LiveId" clId="{B272414D-B18A-4D81-997D-E20EBAE48599}" dt="2024-12-21T15:01:11.601" v="1395" actId="478"/>
          <ac:spMkLst>
            <pc:docMk/>
            <pc:sldMk cId="3595532849" sldId="307"/>
            <ac:spMk id="48" creationId="{87289963-CF96-4632-BC32-FB07FD0B45FD}"/>
          </ac:spMkLst>
        </pc:spChg>
        <pc:spChg chg="add mod">
          <ac:chgData name="Lim Kelvin" userId="624f6ae12bb7b72b" providerId="LiveId" clId="{B272414D-B18A-4D81-997D-E20EBAE48599}" dt="2024-12-21T14:54:29.273" v="1347" actId="1076"/>
          <ac:spMkLst>
            <pc:docMk/>
            <pc:sldMk cId="3595532849" sldId="307"/>
            <ac:spMk id="49" creationId="{89860FFF-249F-4483-A53D-C8A758BC92C1}"/>
          </ac:spMkLst>
        </pc:spChg>
        <pc:spChg chg="add mod">
          <ac:chgData name="Lim Kelvin" userId="624f6ae12bb7b72b" providerId="LiveId" clId="{B272414D-B18A-4D81-997D-E20EBAE48599}" dt="2024-12-21T14:54:27.303" v="1346" actId="1076"/>
          <ac:spMkLst>
            <pc:docMk/>
            <pc:sldMk cId="3595532849" sldId="307"/>
            <ac:spMk id="50" creationId="{4BF25231-FE05-4CFA-B7D9-E1F2B0410D1E}"/>
          </ac:spMkLst>
        </pc:spChg>
        <pc:spChg chg="add mod">
          <ac:chgData name="Lim Kelvin" userId="624f6ae12bb7b72b" providerId="LiveId" clId="{B272414D-B18A-4D81-997D-E20EBAE48599}" dt="2024-12-21T14:54:33.081" v="1350"/>
          <ac:spMkLst>
            <pc:docMk/>
            <pc:sldMk cId="3595532849" sldId="307"/>
            <ac:spMk id="51" creationId="{278A3C3D-06F6-42CC-ACDA-D0E6FE3515B9}"/>
          </ac:spMkLst>
        </pc:spChg>
        <pc:grpChg chg="add mod">
          <ac:chgData name="Lim Kelvin" userId="624f6ae12bb7b72b" providerId="LiveId" clId="{B272414D-B18A-4D81-997D-E20EBAE48599}" dt="2024-12-21T14:12:47.732" v="901"/>
          <ac:grpSpMkLst>
            <pc:docMk/>
            <pc:sldMk cId="3595532849" sldId="307"/>
            <ac:grpSpMk id="7" creationId="{1DAEC757-8BC5-47B4-AD1B-085CE8C22ED2}"/>
          </ac:grpSpMkLst>
        </pc:grpChg>
        <pc:grpChg chg="add mod">
          <ac:chgData name="Lim Kelvin" userId="624f6ae12bb7b72b" providerId="LiveId" clId="{B272414D-B18A-4D81-997D-E20EBAE48599}" dt="2024-12-21T14:31:10.136" v="1109" actId="164"/>
          <ac:grpSpMkLst>
            <pc:docMk/>
            <pc:sldMk cId="3595532849" sldId="307"/>
            <ac:grpSpMk id="30" creationId="{F23B10E0-0864-4973-B764-EAFB6AD6571A}"/>
          </ac:grpSpMkLst>
        </pc:grpChg>
        <pc:grpChg chg="add del mod topLvl">
          <ac:chgData name="Lim Kelvin" userId="624f6ae12bb7b72b" providerId="LiveId" clId="{B272414D-B18A-4D81-997D-E20EBAE48599}" dt="2024-12-21T14:56:18.823" v="1366" actId="165"/>
          <ac:grpSpMkLst>
            <pc:docMk/>
            <pc:sldMk cId="3595532849" sldId="307"/>
            <ac:grpSpMk id="52" creationId="{F7154545-6181-441C-B308-80FAA37CFD7D}"/>
          </ac:grpSpMkLst>
        </pc:grpChg>
        <pc:grpChg chg="add del mod">
          <ac:chgData name="Lim Kelvin" userId="624f6ae12bb7b72b" providerId="LiveId" clId="{B272414D-B18A-4D81-997D-E20EBAE48599}" dt="2024-12-21T14:56:16.013" v="1365" actId="164"/>
          <ac:grpSpMkLst>
            <pc:docMk/>
            <pc:sldMk cId="3595532849" sldId="307"/>
            <ac:grpSpMk id="53" creationId="{BE443E9E-E46F-427F-9C30-4241003A6C32}"/>
          </ac:grpSpMkLst>
        </pc:grpChg>
        <pc:grpChg chg="add mod">
          <ac:chgData name="Lim Kelvin" userId="624f6ae12bb7b72b" providerId="LiveId" clId="{B272414D-B18A-4D81-997D-E20EBAE48599}" dt="2024-12-21T14:56:15.642" v="1364" actId="164"/>
          <ac:grpSpMkLst>
            <pc:docMk/>
            <pc:sldMk cId="3595532849" sldId="307"/>
            <ac:grpSpMk id="54" creationId="{D98CDCD2-87DF-4642-AF46-EB7B9D9CEF0C}"/>
          </ac:grpSpMkLst>
        </pc:grpChg>
        <pc:grpChg chg="add mod">
          <ac:chgData name="Lim Kelvin" userId="624f6ae12bb7b72b" providerId="LiveId" clId="{B272414D-B18A-4D81-997D-E20EBAE48599}" dt="2024-12-21T14:56:13.581" v="1359" actId="164"/>
          <ac:grpSpMkLst>
            <pc:docMk/>
            <pc:sldMk cId="3595532849" sldId="307"/>
            <ac:grpSpMk id="55" creationId="{E159520B-97DD-4BC1-BC3B-CD7981AA6568}"/>
          </ac:grpSpMkLst>
        </pc:grpChg>
        <pc:grpChg chg="add del mod">
          <ac:chgData name="Lim Kelvin" userId="624f6ae12bb7b72b" providerId="LiveId" clId="{B272414D-B18A-4D81-997D-E20EBAE48599}" dt="2024-12-21T15:01:07.848" v="1392" actId="165"/>
          <ac:grpSpMkLst>
            <pc:docMk/>
            <pc:sldMk cId="3595532849" sldId="307"/>
            <ac:grpSpMk id="56" creationId="{6B5756E1-6C19-4FB0-AAC9-AE1E2B07D51F}"/>
          </ac:grpSpMkLst>
        </pc:grpChg>
        <pc:picChg chg="add mod ord topLvl">
          <ac:chgData name="Lim Kelvin" userId="624f6ae12bb7b72b" providerId="LiveId" clId="{B272414D-B18A-4D81-997D-E20EBAE48599}" dt="2024-12-21T14:56:16.013" v="1365" actId="164"/>
          <ac:picMkLst>
            <pc:docMk/>
            <pc:sldMk cId="3595532849" sldId="307"/>
            <ac:picMk id="4" creationId="{FDA727E8-11AB-4662-9CF7-D4F23FF75693}"/>
          </ac:picMkLst>
        </pc:picChg>
        <pc:picChg chg="add del mod ord">
          <ac:chgData name="Lim Kelvin" userId="624f6ae12bb7b72b" providerId="LiveId" clId="{B272414D-B18A-4D81-997D-E20EBAE48599}" dt="2024-12-21T14:56:15.642" v="1364" actId="164"/>
          <ac:picMkLst>
            <pc:docMk/>
            <pc:sldMk cId="3595532849" sldId="307"/>
            <ac:picMk id="10" creationId="{2EB13D59-24A7-4017-ABCE-5FDF676A8270}"/>
          </ac:picMkLst>
        </pc:picChg>
        <pc:picChg chg="add mod ord">
          <ac:chgData name="Lim Kelvin" userId="624f6ae12bb7b72b" providerId="LiveId" clId="{B272414D-B18A-4D81-997D-E20EBAE48599}" dt="2024-12-21T14:44:34.631" v="1270" actId="167"/>
          <ac:picMkLst>
            <pc:docMk/>
            <pc:sldMk cId="3595532849" sldId="307"/>
            <ac:picMk id="11" creationId="{F2FC451E-231E-4475-AB8F-9DF730C552D6}"/>
          </ac:picMkLst>
        </pc:picChg>
        <pc:picChg chg="mod">
          <ac:chgData name="Lim Kelvin" userId="624f6ae12bb7b72b" providerId="LiveId" clId="{B272414D-B18A-4D81-997D-E20EBAE48599}" dt="2024-12-21T14:29:00.421" v="1087"/>
          <ac:picMkLst>
            <pc:docMk/>
            <pc:sldMk cId="3595532849" sldId="307"/>
            <ac:picMk id="24" creationId="{CA9FF45F-319E-4869-93DB-189261269FF6}"/>
          </ac:picMkLst>
        </pc:picChg>
        <pc:picChg chg="mod">
          <ac:chgData name="Lim Kelvin" userId="624f6ae12bb7b72b" providerId="LiveId" clId="{B272414D-B18A-4D81-997D-E20EBAE48599}" dt="2024-12-21T14:29:45.951" v="1093"/>
          <ac:picMkLst>
            <pc:docMk/>
            <pc:sldMk cId="3595532849" sldId="307"/>
            <ac:picMk id="25" creationId="{7BA9124E-812D-41C4-9832-C61D17B2D74B}"/>
          </ac:picMkLst>
        </pc:picChg>
        <pc:picChg chg="add del mod">
          <ac:chgData name="Lim Kelvin" userId="624f6ae12bb7b72b" providerId="LiveId" clId="{B272414D-B18A-4D81-997D-E20EBAE48599}" dt="2024-12-21T14:29:45.645" v="1092"/>
          <ac:picMkLst>
            <pc:docMk/>
            <pc:sldMk cId="3595532849" sldId="307"/>
            <ac:picMk id="26" creationId="{00CA373E-1157-4805-A6AA-C647434A01D6}"/>
          </ac:picMkLst>
        </pc:picChg>
        <pc:picChg chg="add del mod">
          <ac:chgData name="Lim Kelvin" userId="624f6ae12bb7b72b" providerId="LiveId" clId="{B272414D-B18A-4D81-997D-E20EBAE48599}" dt="2024-12-21T14:30:31.875" v="1103"/>
          <ac:picMkLst>
            <pc:docMk/>
            <pc:sldMk cId="3595532849" sldId="307"/>
            <ac:picMk id="27" creationId="{EA8EC540-CEB2-4599-AD56-7994BE19591B}"/>
          </ac:picMkLst>
        </pc:picChg>
        <pc:picChg chg="add del mod">
          <ac:chgData name="Lim Kelvin" userId="624f6ae12bb7b72b" providerId="LiveId" clId="{B272414D-B18A-4D81-997D-E20EBAE48599}" dt="2024-12-21T14:37:07.836" v="1142"/>
          <ac:picMkLst>
            <pc:docMk/>
            <pc:sldMk cId="3595532849" sldId="307"/>
            <ac:picMk id="33" creationId="{66CD51E9-580E-4FC4-925E-29C45426EE05}"/>
          </ac:picMkLst>
        </pc:picChg>
        <pc:picChg chg="add del mod modCrop">
          <ac:chgData name="Lim Kelvin" userId="624f6ae12bb7b72b" providerId="LiveId" clId="{B272414D-B18A-4D81-997D-E20EBAE48599}" dt="2024-12-21T14:41:01.563" v="1249" actId="478"/>
          <ac:picMkLst>
            <pc:docMk/>
            <pc:sldMk cId="3595532849" sldId="307"/>
            <ac:picMk id="34" creationId="{47DAA79D-A22A-4EF4-AF4A-EAC1F5B50620}"/>
          </ac:picMkLst>
        </pc:picChg>
        <pc:picChg chg="add del mod">
          <ac:chgData name="Lim Kelvin" userId="624f6ae12bb7b72b" providerId="LiveId" clId="{B272414D-B18A-4D81-997D-E20EBAE48599}" dt="2024-12-21T15:01:52.348" v="1413" actId="478"/>
          <ac:picMkLst>
            <pc:docMk/>
            <pc:sldMk cId="3595532849" sldId="307"/>
            <ac:picMk id="57" creationId="{9F51FFB9-28FE-4230-9E68-DF814E8A7927}"/>
          </ac:picMkLst>
        </pc:picChg>
        <pc:picChg chg="add del mod">
          <ac:chgData name="Lim Kelvin" userId="624f6ae12bb7b72b" providerId="LiveId" clId="{B272414D-B18A-4D81-997D-E20EBAE48599}" dt="2024-12-21T15:01:51.819" v="1412" actId="478"/>
          <ac:picMkLst>
            <pc:docMk/>
            <pc:sldMk cId="3595532849" sldId="307"/>
            <ac:picMk id="58" creationId="{97F3BECF-ED18-43D7-A832-2C2984C96910}"/>
          </ac:picMkLst>
        </pc:picChg>
        <pc:picChg chg="add del mod">
          <ac:chgData name="Lim Kelvin" userId="624f6ae12bb7b72b" providerId="LiveId" clId="{B272414D-B18A-4D81-997D-E20EBAE48599}" dt="2024-12-21T15:02:53.745" v="1423" actId="478"/>
          <ac:picMkLst>
            <pc:docMk/>
            <pc:sldMk cId="3595532849" sldId="307"/>
            <ac:picMk id="59" creationId="{B650B71C-EC7D-4E1A-9ED5-7D16A15B5866}"/>
          </ac:picMkLst>
        </pc:picChg>
        <pc:picChg chg="add del mod">
          <ac:chgData name="Lim Kelvin" userId="624f6ae12bb7b72b" providerId="LiveId" clId="{B272414D-B18A-4D81-997D-E20EBAE48599}" dt="2024-12-21T15:02:52.844" v="1422" actId="478"/>
          <ac:picMkLst>
            <pc:docMk/>
            <pc:sldMk cId="3595532849" sldId="307"/>
            <ac:picMk id="60" creationId="{2FFEFE8B-2FCD-49B2-80AE-57C1834C9F58}"/>
          </ac:picMkLst>
        </pc:picChg>
        <pc:picChg chg="add del mod">
          <ac:chgData name="Lim Kelvin" userId="624f6ae12bb7b72b" providerId="LiveId" clId="{B272414D-B18A-4D81-997D-E20EBAE48599}" dt="2024-12-21T15:02:53.996" v="1424" actId="478"/>
          <ac:picMkLst>
            <pc:docMk/>
            <pc:sldMk cId="3595532849" sldId="307"/>
            <ac:picMk id="61" creationId="{C552F399-137F-42D0-97CB-D60030927038}"/>
          </ac:picMkLst>
        </pc:picChg>
        <pc:cxnChg chg="add del mod">
          <ac:chgData name="Lim Kelvin" userId="624f6ae12bb7b72b" providerId="LiveId" clId="{B272414D-B18A-4D81-997D-E20EBAE48599}" dt="2024-12-21T14:27:11.909" v="1076" actId="478"/>
          <ac:cxnSpMkLst>
            <pc:docMk/>
            <pc:sldMk cId="3595532849" sldId="307"/>
            <ac:cxnSpMk id="18" creationId="{FA67143A-6302-4071-93BA-E5043B6D45A7}"/>
          </ac:cxnSpMkLst>
        </pc:cxnChg>
      </pc:sldChg>
      <pc:sldChg chg="addSp delSp modSp add mod delAnim modAnim">
        <pc:chgData name="Lim Kelvin" userId="624f6ae12bb7b72b" providerId="LiveId" clId="{B272414D-B18A-4D81-997D-E20EBAE48599}" dt="2024-12-21T14:23:46.953" v="1050" actId="403"/>
        <pc:sldMkLst>
          <pc:docMk/>
          <pc:sldMk cId="1936434406" sldId="308"/>
        </pc:sldMkLst>
        <pc:spChg chg="add del mod">
          <ac:chgData name="Lim Kelvin" userId="624f6ae12bb7b72b" providerId="LiveId" clId="{B272414D-B18A-4D81-997D-E20EBAE48599}" dt="2024-12-21T13:32:40.443" v="549" actId="11529"/>
          <ac:spMkLst>
            <pc:docMk/>
            <pc:sldMk cId="1936434406" sldId="308"/>
            <ac:spMk id="2" creationId="{CCC89728-20D2-412F-95B6-A0ED7B92983F}"/>
          </ac:spMkLst>
        </pc:spChg>
        <pc:spChg chg="mod">
          <ac:chgData name="Lim Kelvin" userId="624f6ae12bb7b72b" providerId="LiveId" clId="{B272414D-B18A-4D81-997D-E20EBAE48599}" dt="2024-12-21T13:21:30.832" v="416" actId="1076"/>
          <ac:spMkLst>
            <pc:docMk/>
            <pc:sldMk cId="1936434406" sldId="308"/>
            <ac:spMk id="5" creationId="{852BB648-BC40-440F-A953-B44C0F78A004}"/>
          </ac:spMkLst>
        </pc:spChg>
        <pc:spChg chg="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6" creationId="{B82A4398-EE5E-4927-B013-B69B0D10593B}"/>
          </ac:spMkLst>
        </pc:spChg>
        <pc:spChg chg="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7" creationId="{F9EA98A4-318E-43FB-B60B-1D690DE733BD}"/>
          </ac:spMkLst>
        </pc:spChg>
        <pc:spChg chg="add del mod">
          <ac:chgData name="Lim Kelvin" userId="624f6ae12bb7b72b" providerId="LiveId" clId="{B272414D-B18A-4D81-997D-E20EBAE48599}" dt="2024-12-21T13:22:14.532" v="426" actId="478"/>
          <ac:spMkLst>
            <pc:docMk/>
            <pc:sldMk cId="1936434406" sldId="308"/>
            <ac:spMk id="18" creationId="{D446C0F6-3AE6-4279-B8B0-A962FE69180D}"/>
          </ac:spMkLst>
        </pc:spChg>
        <pc:spChg chg="add 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9" creationId="{1D160DD8-64FA-49E0-AAD7-7FEF7F0239ED}"/>
          </ac:spMkLst>
        </pc:spChg>
        <pc:spChg chg="add 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20" creationId="{86F86ADA-FE65-41E0-8536-F35D707F2474}"/>
          </ac:spMkLst>
        </pc:spChg>
        <pc:spChg chg="add mod">
          <ac:chgData name="Lim Kelvin" userId="624f6ae12bb7b72b" providerId="LiveId" clId="{B272414D-B18A-4D81-997D-E20EBAE48599}" dt="2024-12-21T14:01:27.725" v="791" actId="1076"/>
          <ac:spMkLst>
            <pc:docMk/>
            <pc:sldMk cId="1936434406" sldId="308"/>
            <ac:spMk id="21" creationId="{6B90169B-0DCF-4469-AB0D-A779B275B656}"/>
          </ac:spMkLst>
        </pc:spChg>
        <pc:spChg chg="add mod">
          <ac:chgData name="Lim Kelvin" userId="624f6ae12bb7b72b" providerId="LiveId" clId="{B272414D-B18A-4D81-997D-E20EBAE48599}" dt="2024-12-21T14:18:44.032" v="923" actId="2711"/>
          <ac:spMkLst>
            <pc:docMk/>
            <pc:sldMk cId="1936434406" sldId="308"/>
            <ac:spMk id="22" creationId="{70522713-F060-46E0-AB1D-45CB99E9EC3E}"/>
          </ac:spMkLst>
        </pc:spChg>
        <pc:spChg chg="mod">
          <ac:chgData name="Lim Kelvin" userId="624f6ae12bb7b72b" providerId="LiveId" clId="{B272414D-B18A-4D81-997D-E20EBAE48599}" dt="2024-12-21T13:51:02.378" v="663"/>
          <ac:spMkLst>
            <pc:docMk/>
            <pc:sldMk cId="1936434406" sldId="308"/>
            <ac:spMk id="24" creationId="{6D25F965-F4CD-4C78-BBD7-73D03BCD1824}"/>
          </ac:spMkLst>
        </pc:spChg>
        <pc:spChg chg="mod">
          <ac:chgData name="Lim Kelvin" userId="624f6ae12bb7b72b" providerId="LiveId" clId="{B272414D-B18A-4D81-997D-E20EBAE48599}" dt="2024-12-21T13:51:02.378" v="663"/>
          <ac:spMkLst>
            <pc:docMk/>
            <pc:sldMk cId="1936434406" sldId="308"/>
            <ac:spMk id="25" creationId="{483B8F96-548E-45EF-8C21-25079F871A6B}"/>
          </ac:spMkLst>
        </pc:spChg>
        <pc:spChg chg="mod">
          <ac:chgData name="Lim Kelvin" userId="624f6ae12bb7b72b" providerId="LiveId" clId="{B272414D-B18A-4D81-997D-E20EBAE48599}" dt="2024-12-21T13:51:05.032" v="665"/>
          <ac:spMkLst>
            <pc:docMk/>
            <pc:sldMk cId="1936434406" sldId="308"/>
            <ac:spMk id="27" creationId="{E2105B2D-3673-4B7E-B7B8-CDEF6DD5AEEC}"/>
          </ac:spMkLst>
        </pc:spChg>
        <pc:spChg chg="mod">
          <ac:chgData name="Lim Kelvin" userId="624f6ae12bb7b72b" providerId="LiveId" clId="{B272414D-B18A-4D81-997D-E20EBAE48599}" dt="2024-12-21T13:51:05.032" v="665"/>
          <ac:spMkLst>
            <pc:docMk/>
            <pc:sldMk cId="1936434406" sldId="308"/>
            <ac:spMk id="28" creationId="{90D7B1AC-A7C7-4683-8E86-DA5A56112A7C}"/>
          </ac:spMkLst>
        </pc:spChg>
        <pc:spChg chg="add del">
          <ac:chgData name="Lim Kelvin" userId="624f6ae12bb7b72b" providerId="LiveId" clId="{B272414D-B18A-4D81-997D-E20EBAE48599}" dt="2024-12-21T13:53:21.222" v="695" actId="22"/>
          <ac:spMkLst>
            <pc:docMk/>
            <pc:sldMk cId="1936434406" sldId="308"/>
            <ac:spMk id="32" creationId="{F6BB782E-DEAE-4480-AF78-05FCA7783E0E}"/>
          </ac:spMkLst>
        </pc:spChg>
        <pc:spChg chg="add del mod">
          <ac:chgData name="Lim Kelvin" userId="624f6ae12bb7b72b" providerId="LiveId" clId="{B272414D-B18A-4D81-997D-E20EBAE48599}" dt="2024-12-21T13:54:51.548" v="713" actId="478"/>
          <ac:spMkLst>
            <pc:docMk/>
            <pc:sldMk cId="1936434406" sldId="308"/>
            <ac:spMk id="35" creationId="{23F02827-A5F9-4D28-BBD9-507798990935}"/>
          </ac:spMkLst>
        </pc:spChg>
        <pc:spChg chg="add mod">
          <ac:chgData name="Lim Kelvin" userId="624f6ae12bb7b72b" providerId="LiveId" clId="{B272414D-B18A-4D81-997D-E20EBAE48599}" dt="2024-12-21T14:23:46.953" v="1050" actId="403"/>
          <ac:spMkLst>
            <pc:docMk/>
            <pc:sldMk cId="1936434406" sldId="308"/>
            <ac:spMk id="40" creationId="{397051A3-B8CA-4A0F-BF94-C5EE4E03325A}"/>
          </ac:spMkLst>
        </pc:spChg>
        <pc:spChg chg="add del mod ord">
          <ac:chgData name="Lim Kelvin" userId="624f6ae12bb7b72b" providerId="LiveId" clId="{B272414D-B18A-4D81-997D-E20EBAE48599}" dt="2024-12-21T14:04:22.364" v="806" actId="21"/>
          <ac:spMkLst>
            <pc:docMk/>
            <pc:sldMk cId="1936434406" sldId="308"/>
            <ac:spMk id="42" creationId="{83BA095F-1CB7-498F-9CEC-F824DB88E16B}"/>
          </ac:spMkLst>
        </pc:spChg>
        <pc:spChg chg="add mod ord">
          <ac:chgData name="Lim Kelvin" userId="624f6ae12bb7b72b" providerId="LiveId" clId="{B272414D-B18A-4D81-997D-E20EBAE48599}" dt="2024-12-21T14:05:10.275" v="812" actId="167"/>
          <ac:spMkLst>
            <pc:docMk/>
            <pc:sldMk cId="1936434406" sldId="308"/>
            <ac:spMk id="43" creationId="{CE16E3DF-9017-44E1-AD5B-4D16A6284275}"/>
          </ac:spMkLst>
        </pc:spChg>
        <pc:spChg chg="add del mod">
          <ac:chgData name="Lim Kelvin" userId="624f6ae12bb7b72b" providerId="LiveId" clId="{B272414D-B18A-4D81-997D-E20EBAE48599}" dt="2024-12-21T14:20:04.737" v="994" actId="478"/>
          <ac:spMkLst>
            <pc:docMk/>
            <pc:sldMk cId="1936434406" sldId="308"/>
            <ac:spMk id="44" creationId="{D5B35078-16EB-4CF2-AEB7-992BBDCEE741}"/>
          </ac:spMkLst>
        </pc:spChg>
        <pc:spChg chg="add mod">
          <ac:chgData name="Lim Kelvin" userId="624f6ae12bb7b72b" providerId="LiveId" clId="{B272414D-B18A-4D81-997D-E20EBAE48599}" dt="2024-12-21T14:18:44.032" v="923" actId="2711"/>
          <ac:spMkLst>
            <pc:docMk/>
            <pc:sldMk cId="1936434406" sldId="308"/>
            <ac:spMk id="45" creationId="{3D2E6198-FFAA-48F5-92E8-FB850AB5269F}"/>
          </ac:spMkLst>
        </pc:spChg>
        <pc:spChg chg="add mod">
          <ac:chgData name="Lim Kelvin" userId="624f6ae12bb7b72b" providerId="LiveId" clId="{B272414D-B18A-4D81-997D-E20EBAE48599}" dt="2024-12-21T14:20:04.935" v="995"/>
          <ac:spMkLst>
            <pc:docMk/>
            <pc:sldMk cId="1936434406" sldId="308"/>
            <ac:spMk id="46" creationId="{9519CE6A-E8BA-4375-A218-0FE39F9C08B4}"/>
          </ac:spMkLst>
        </pc:spChg>
        <pc:grpChg chg="add del mod">
          <ac:chgData name="Lim Kelvin" userId="624f6ae12bb7b72b" providerId="LiveId" clId="{B272414D-B18A-4D81-997D-E20EBAE48599}" dt="2024-12-21T13:37:11.851" v="606" actId="165"/>
          <ac:grpSpMkLst>
            <pc:docMk/>
            <pc:sldMk cId="1936434406" sldId="308"/>
            <ac:grpSpMk id="3" creationId="{7CEFF1C9-BFD9-4A58-B6D0-96F35088CB12}"/>
          </ac:grpSpMkLst>
        </pc:grpChg>
        <pc:grpChg chg="add mod">
          <ac:chgData name="Lim Kelvin" userId="624f6ae12bb7b72b" providerId="LiveId" clId="{B272414D-B18A-4D81-997D-E20EBAE48599}" dt="2024-12-21T13:37:29.233" v="611" actId="164"/>
          <ac:grpSpMkLst>
            <pc:docMk/>
            <pc:sldMk cId="1936434406" sldId="308"/>
            <ac:grpSpMk id="4" creationId="{DEE27C70-463B-45A8-9F35-A1C001D26E82}"/>
          </ac:grpSpMkLst>
        </pc:grpChg>
        <pc:grpChg chg="add del mod">
          <ac:chgData name="Lim Kelvin" userId="624f6ae12bb7b72b" providerId="LiveId" clId="{B272414D-B18A-4D81-997D-E20EBAE48599}" dt="2024-12-21T13:21:57.899" v="420" actId="165"/>
          <ac:grpSpMkLst>
            <pc:docMk/>
            <pc:sldMk cId="1936434406" sldId="308"/>
            <ac:grpSpMk id="15" creationId="{742CA8C1-79D2-4FD1-BBFA-474C63614906}"/>
          </ac:grpSpMkLst>
        </pc:grpChg>
        <pc:grpChg chg="add del mod">
          <ac:chgData name="Lim Kelvin" userId="624f6ae12bb7b72b" providerId="LiveId" clId="{B272414D-B18A-4D81-997D-E20EBAE48599}" dt="2024-12-21T13:51:03.604" v="664"/>
          <ac:grpSpMkLst>
            <pc:docMk/>
            <pc:sldMk cId="1936434406" sldId="308"/>
            <ac:grpSpMk id="23" creationId="{EA1B624F-899A-40F3-9EA0-B387FD3F756C}"/>
          </ac:grpSpMkLst>
        </pc:grpChg>
        <pc:grpChg chg="add del mod">
          <ac:chgData name="Lim Kelvin" userId="624f6ae12bb7b72b" providerId="LiveId" clId="{B272414D-B18A-4D81-997D-E20EBAE48599}" dt="2024-12-21T13:51:05.682" v="666"/>
          <ac:grpSpMkLst>
            <pc:docMk/>
            <pc:sldMk cId="1936434406" sldId="308"/>
            <ac:grpSpMk id="26" creationId="{FD4E2ADE-869D-4A94-BF6C-CED10F84B68C}"/>
          </ac:grpSpMkLst>
        </pc:grpChg>
        <pc:picChg chg="add mod topLvl">
          <ac:chgData name="Lim Kelvin" userId="624f6ae12bb7b72b" providerId="LiveId" clId="{B272414D-B18A-4D81-997D-E20EBAE48599}" dt="2024-12-21T13:37:11.851" v="606" actId="165"/>
          <ac:picMkLst>
            <pc:docMk/>
            <pc:sldMk cId="1936434406" sldId="308"/>
            <ac:picMk id="10" creationId="{1377A4D3-2C6D-4ECE-8BBE-0EE1C2C783C5}"/>
          </ac:picMkLst>
        </pc:picChg>
        <pc:picChg chg="add del mod">
          <ac:chgData name="Lim Kelvin" userId="624f6ae12bb7b72b" providerId="LiveId" clId="{B272414D-B18A-4D81-997D-E20EBAE48599}" dt="2024-12-21T13:20:40.772" v="399" actId="478"/>
          <ac:picMkLst>
            <pc:docMk/>
            <pc:sldMk cId="1936434406" sldId="308"/>
            <ac:picMk id="11" creationId="{C307A000-541D-4C8A-A635-F586C8740F5C}"/>
          </ac:picMkLst>
        </pc:picChg>
        <pc:picChg chg="add del mod">
          <ac:chgData name="Lim Kelvin" userId="624f6ae12bb7b72b" providerId="LiveId" clId="{B272414D-B18A-4D81-997D-E20EBAE48599}" dt="2024-12-21T13:20:41.112" v="400" actId="478"/>
          <ac:picMkLst>
            <pc:docMk/>
            <pc:sldMk cId="1936434406" sldId="308"/>
            <ac:picMk id="12" creationId="{134A3C0B-49FF-48E8-9069-03011239715A}"/>
          </ac:picMkLst>
        </pc:picChg>
        <pc:picChg chg="add mod">
          <ac:chgData name="Lim Kelvin" userId="624f6ae12bb7b72b" providerId="LiveId" clId="{B272414D-B18A-4D81-997D-E20EBAE48599}" dt="2024-12-21T13:38:14.669" v="619"/>
          <ac:picMkLst>
            <pc:docMk/>
            <pc:sldMk cId="1936434406" sldId="308"/>
            <ac:picMk id="13" creationId="{BB6D5D22-F62C-4D0E-BB44-A0354A2F4B86}"/>
          </ac:picMkLst>
        </pc:picChg>
        <pc:picChg chg="add mod">
          <ac:chgData name="Lim Kelvin" userId="624f6ae12bb7b72b" providerId="LiveId" clId="{B272414D-B18A-4D81-997D-E20EBAE48599}" dt="2024-12-21T13:34:21.562" v="561" actId="1076"/>
          <ac:picMkLst>
            <pc:docMk/>
            <pc:sldMk cId="1936434406" sldId="308"/>
            <ac:picMk id="14" creationId="{0C3601C3-BD92-41CF-AF43-1F461F94DAB8}"/>
          </ac:picMkLst>
        </pc:picChg>
        <pc:picChg chg="add mod">
          <ac:chgData name="Lim Kelvin" userId="624f6ae12bb7b72b" providerId="LiveId" clId="{B272414D-B18A-4D81-997D-E20EBAE48599}" dt="2024-12-21T13:59:53.026" v="781"/>
          <ac:picMkLst>
            <pc:docMk/>
            <pc:sldMk cId="1936434406" sldId="308"/>
            <ac:picMk id="30" creationId="{51D6C425-5FDF-4599-89A8-2A4CA0C94EA8}"/>
          </ac:picMkLst>
        </pc:picChg>
        <pc:picChg chg="add mod">
          <ac:chgData name="Lim Kelvin" userId="624f6ae12bb7b72b" providerId="LiveId" clId="{B272414D-B18A-4D81-997D-E20EBAE48599}" dt="2024-12-21T14:12:17.245" v="899" actId="1076"/>
          <ac:picMkLst>
            <pc:docMk/>
            <pc:sldMk cId="1936434406" sldId="308"/>
            <ac:picMk id="34" creationId="{85A10CA6-121F-4918-B959-39D1FAE540FE}"/>
          </ac:picMkLst>
        </pc:picChg>
        <pc:picChg chg="add del mod">
          <ac:chgData name="Lim Kelvin" userId="624f6ae12bb7b72b" providerId="LiveId" clId="{B272414D-B18A-4D81-997D-E20EBAE48599}" dt="2024-12-21T13:54:44.122" v="712" actId="22"/>
          <ac:picMkLst>
            <pc:docMk/>
            <pc:sldMk cId="1936434406" sldId="308"/>
            <ac:picMk id="37" creationId="{6F6BC44E-FD8D-444A-AEFD-EDE7EF61D971}"/>
          </ac:picMkLst>
        </pc:picChg>
        <pc:picChg chg="add mod">
          <ac:chgData name="Lim Kelvin" userId="624f6ae12bb7b72b" providerId="LiveId" clId="{B272414D-B18A-4D81-997D-E20EBAE48599}" dt="2024-12-21T14:12:17.886" v="900" actId="1076"/>
          <ac:picMkLst>
            <pc:docMk/>
            <pc:sldMk cId="1936434406" sldId="308"/>
            <ac:picMk id="39" creationId="{3C0A87D4-DD57-4ABC-A743-8B8A62BEBDFF}"/>
          </ac:picMkLst>
        </pc:picChg>
        <pc:picChg chg="add del mod">
          <ac:chgData name="Lim Kelvin" userId="624f6ae12bb7b72b" providerId="LiveId" clId="{B272414D-B18A-4D81-997D-E20EBAE48599}" dt="2024-12-21T13:58:44.881" v="766" actId="478"/>
          <ac:picMkLst>
            <pc:docMk/>
            <pc:sldMk cId="1936434406" sldId="308"/>
            <ac:picMk id="41" creationId="{2C674109-187F-48B7-8ED0-C9716447F124}"/>
          </ac:picMkLst>
        </pc:picChg>
      </pc:sldChg>
      <pc:sldChg chg="addSp modSp add mod">
        <pc:chgData name="Lim Kelvin" userId="624f6ae12bb7b72b" providerId="LiveId" clId="{B272414D-B18A-4D81-997D-E20EBAE48599}" dt="2024-12-21T14:23:56.101" v="1055" actId="403"/>
        <pc:sldMkLst>
          <pc:docMk/>
          <pc:sldMk cId="339878300" sldId="309"/>
        </pc:sldMkLst>
        <pc:spChg chg="add mod ord">
          <ac:chgData name="Lim Kelvin" userId="624f6ae12bb7b72b" providerId="LiveId" clId="{B272414D-B18A-4D81-997D-E20EBAE48599}" dt="2024-12-21T14:05:39.193" v="815" actId="167"/>
          <ac:spMkLst>
            <pc:docMk/>
            <pc:sldMk cId="339878300" sldId="309"/>
            <ac:spMk id="15" creationId="{BE6FADBD-D5BE-4F65-A70E-0479D83D1FE4}"/>
          </ac:spMkLst>
        </pc:spChg>
        <pc:spChg chg="add mod">
          <ac:chgData name="Lim Kelvin" userId="624f6ae12bb7b72b" providerId="LiveId" clId="{B272414D-B18A-4D81-997D-E20EBAE48599}" dt="2024-12-21T14:09:05.764" v="861" actId="20577"/>
          <ac:spMkLst>
            <pc:docMk/>
            <pc:sldMk cId="339878300" sldId="309"/>
            <ac:spMk id="18" creationId="{2CE8C8FC-FE0F-4524-AC89-3C18D515B753}"/>
          </ac:spMkLst>
        </pc:spChg>
        <pc:spChg chg="add mod">
          <ac:chgData name="Lim Kelvin" userId="624f6ae12bb7b72b" providerId="LiveId" clId="{B272414D-B18A-4D81-997D-E20EBAE48599}" dt="2024-12-21T14:19:06.756" v="938" actId="2711"/>
          <ac:spMkLst>
            <pc:docMk/>
            <pc:sldMk cId="339878300" sldId="309"/>
            <ac:spMk id="21" creationId="{52027FEF-0924-41D9-8C40-B8AF3CC5F8F4}"/>
          </ac:spMkLst>
        </pc:spChg>
        <pc:spChg chg="add mod">
          <ac:chgData name="Lim Kelvin" userId="624f6ae12bb7b72b" providerId="LiveId" clId="{B272414D-B18A-4D81-997D-E20EBAE48599}" dt="2024-12-21T14:23:56.101" v="1055" actId="403"/>
          <ac:spMkLst>
            <pc:docMk/>
            <pc:sldMk cId="339878300" sldId="309"/>
            <ac:spMk id="25" creationId="{7E032301-6471-4825-B20B-3FEF1B6DC853}"/>
          </ac:spMkLst>
        </pc:spChg>
        <pc:spChg chg="add mod">
          <ac:chgData name="Lim Kelvin" userId="624f6ae12bb7b72b" providerId="LiveId" clId="{B272414D-B18A-4D81-997D-E20EBAE48599}" dt="2024-12-21T14:19:53.497" v="990"/>
          <ac:spMkLst>
            <pc:docMk/>
            <pc:sldMk cId="339878300" sldId="309"/>
            <ac:spMk id="26" creationId="{1516DFD1-B019-42B4-A2AD-3330CB025E30}"/>
          </ac:spMkLst>
        </pc:spChg>
        <pc:spChg chg="add mod">
          <ac:chgData name="Lim Kelvin" userId="624f6ae12bb7b72b" providerId="LiveId" clId="{B272414D-B18A-4D81-997D-E20EBAE48599}" dt="2024-12-21T14:19:06.756" v="938" actId="2711"/>
          <ac:spMkLst>
            <pc:docMk/>
            <pc:sldMk cId="339878300" sldId="309"/>
            <ac:spMk id="27" creationId="{3D26C459-2547-480A-ADB5-1850FF651432}"/>
          </ac:spMkLst>
        </pc:spChg>
        <pc:grpChg chg="mod">
          <ac:chgData name="Lim Kelvin" userId="624f6ae12bb7b72b" providerId="LiveId" clId="{B272414D-B18A-4D81-997D-E20EBAE48599}" dt="2024-12-21T13:37:55.468" v="617" actId="1076"/>
          <ac:grpSpMkLst>
            <pc:docMk/>
            <pc:sldMk cId="339878300" sldId="309"/>
            <ac:grpSpMk id="4" creationId="{DEE27C70-463B-45A8-9F35-A1C001D26E82}"/>
          </ac:grpSpMkLst>
        </pc:grpChg>
        <pc:picChg chg="mod">
          <ac:chgData name="Lim Kelvin" userId="624f6ae12bb7b72b" providerId="LiveId" clId="{B272414D-B18A-4D81-997D-E20EBAE48599}" dt="2024-12-21T13:38:02.702" v="618"/>
          <ac:picMkLst>
            <pc:docMk/>
            <pc:sldMk cId="339878300" sldId="309"/>
            <ac:picMk id="10" creationId="{1377A4D3-2C6D-4ECE-8BBE-0EE1C2C783C5}"/>
          </ac:picMkLst>
        </pc:picChg>
        <pc:picChg chg="mod">
          <ac:chgData name="Lim Kelvin" userId="624f6ae12bb7b72b" providerId="LiveId" clId="{B272414D-B18A-4D81-997D-E20EBAE48599}" dt="2024-12-21T13:38:22.284" v="620"/>
          <ac:picMkLst>
            <pc:docMk/>
            <pc:sldMk cId="339878300" sldId="309"/>
            <ac:picMk id="13" creationId="{BB6D5D22-F62C-4D0E-BB44-A0354A2F4B86}"/>
          </ac:picMkLst>
        </pc:picChg>
        <pc:picChg chg="add mod">
          <ac:chgData name="Lim Kelvin" userId="624f6ae12bb7b72b" providerId="LiveId" clId="{B272414D-B18A-4D81-997D-E20EBAE48599}" dt="2024-12-21T14:07:40.892" v="840"/>
          <ac:picMkLst>
            <pc:docMk/>
            <pc:sldMk cId="339878300" sldId="309"/>
            <ac:picMk id="22" creationId="{572DD9C8-527E-470A-82F0-4ECDA87EACAE}"/>
          </ac:picMkLst>
        </pc:picChg>
        <pc:picChg chg="add mod">
          <ac:chgData name="Lim Kelvin" userId="624f6ae12bb7b72b" providerId="LiveId" clId="{B272414D-B18A-4D81-997D-E20EBAE48599}" dt="2024-12-21T14:07:40.892" v="840"/>
          <ac:picMkLst>
            <pc:docMk/>
            <pc:sldMk cId="339878300" sldId="309"/>
            <ac:picMk id="23" creationId="{6CFDAD1F-2B37-4628-A177-48C47609B6D4}"/>
          </ac:picMkLst>
        </pc:picChg>
        <pc:picChg chg="add mod">
          <ac:chgData name="Lim Kelvin" userId="624f6ae12bb7b72b" providerId="LiveId" clId="{B272414D-B18A-4D81-997D-E20EBAE48599}" dt="2024-12-21T14:07:40.892" v="840"/>
          <ac:picMkLst>
            <pc:docMk/>
            <pc:sldMk cId="339878300" sldId="309"/>
            <ac:picMk id="24" creationId="{0046D08B-ED91-4A5B-A065-9BBF38070108}"/>
          </ac:picMkLst>
        </pc:picChg>
      </pc:sldChg>
      <pc:sldChg chg="addSp delSp modSp add del mod">
        <pc:chgData name="Lim Kelvin" userId="624f6ae12bb7b72b" providerId="LiveId" clId="{B272414D-B18A-4D81-997D-E20EBAE48599}" dt="2024-12-21T13:37:09.097" v="604" actId="47"/>
        <pc:sldMkLst>
          <pc:docMk/>
          <pc:sldMk cId="652920547" sldId="309"/>
        </pc:sldMkLst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2" creationId="{1BF6961D-850B-42BB-B6AC-F7B49A7CBEC3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3" creationId="{27650763-F2C0-4B7B-A973-47D9D4FCF76E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4" creationId="{C9602B0F-8A06-4A46-92EA-169C54B2C64B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5" creationId="{D6FAD43A-A75D-4F5C-A0CE-666628D492DA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28" creationId="{FBD05BDD-E24A-4287-B257-64665CE2D976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29" creationId="{575CF290-3E48-47C3-94C2-386A2F37C7A0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30" creationId="{35E9B015-4EC1-4A8D-B3A0-B18909356309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31" creationId="{05C750B1-39C0-4EFB-88D0-52D6B417F266}"/>
          </ac:spMkLst>
        </pc:spChg>
        <pc:grpChg chg="add del">
          <ac:chgData name="Lim Kelvin" userId="624f6ae12bb7b72b" providerId="LiveId" clId="{B272414D-B18A-4D81-997D-E20EBAE48599}" dt="2024-12-21T13:36:58.601" v="599" actId="478"/>
          <ac:grpSpMkLst>
            <pc:docMk/>
            <pc:sldMk cId="652920547" sldId="309"/>
            <ac:grpSpMk id="3" creationId="{7CEFF1C9-BFD9-4A58-B6D0-96F35088CB12}"/>
          </ac:grpSpMkLst>
        </pc:grpChg>
        <pc:grpChg chg="add mod">
          <ac:chgData name="Lim Kelvin" userId="624f6ae12bb7b72b" providerId="LiveId" clId="{B272414D-B18A-4D81-997D-E20EBAE48599}" dt="2024-12-21T13:34:58.512" v="573"/>
          <ac:grpSpMkLst>
            <pc:docMk/>
            <pc:sldMk cId="652920547" sldId="309"/>
            <ac:grpSpMk id="18" creationId="{3D7B6E06-42B5-4FCD-BF02-3B4834DF77A2}"/>
          </ac:grpSpMkLst>
        </pc:grpChg>
        <pc:grpChg chg="add mod">
          <ac:chgData name="Lim Kelvin" userId="624f6ae12bb7b72b" providerId="LiveId" clId="{B272414D-B18A-4D81-997D-E20EBAE48599}" dt="2024-12-21T13:37:00.125" v="603"/>
          <ac:grpSpMkLst>
            <pc:docMk/>
            <pc:sldMk cId="652920547" sldId="309"/>
            <ac:grpSpMk id="26" creationId="{D303F7CE-4CB0-407F-A0F4-C6F588967AC6}"/>
          </ac:grpSpMkLst>
        </pc:grpChg>
        <pc:picChg chg="add del mod">
          <ac:chgData name="Lim Kelvin" userId="624f6ae12bb7b72b" providerId="LiveId" clId="{B272414D-B18A-4D81-997D-E20EBAE48599}" dt="2024-12-21T13:36:57.812" v="596" actId="478"/>
          <ac:picMkLst>
            <pc:docMk/>
            <pc:sldMk cId="652920547" sldId="309"/>
            <ac:picMk id="13" creationId="{BB6D5D22-F62C-4D0E-BB44-A0354A2F4B86}"/>
          </ac:picMkLst>
        </pc:picChg>
        <pc:picChg chg="add mod">
          <ac:chgData name="Lim Kelvin" userId="624f6ae12bb7b72b" providerId="LiveId" clId="{B272414D-B18A-4D81-997D-E20EBAE48599}" dt="2024-12-21T13:34:59.819" v="575"/>
          <ac:picMkLst>
            <pc:docMk/>
            <pc:sldMk cId="652920547" sldId="309"/>
            <ac:picMk id="15" creationId="{D140810B-21A5-43A3-8B23-02705F76545E}"/>
          </ac:picMkLst>
        </pc:picChg>
        <pc:picChg chg="mod">
          <ac:chgData name="Lim Kelvin" userId="624f6ae12bb7b72b" providerId="LiveId" clId="{B272414D-B18A-4D81-997D-E20EBAE48599}" dt="2024-12-21T13:34:58.512" v="573"/>
          <ac:picMkLst>
            <pc:docMk/>
            <pc:sldMk cId="652920547" sldId="309"/>
            <ac:picMk id="21" creationId="{2265770B-0DBD-4A53-B975-55E2F294A028}"/>
          </ac:picMkLst>
        </pc:picChg>
        <pc:picChg chg="mod">
          <ac:chgData name="Lim Kelvin" userId="624f6ae12bb7b72b" providerId="LiveId" clId="{B272414D-B18A-4D81-997D-E20EBAE48599}" dt="2024-12-21T13:37:00.125" v="603"/>
          <ac:picMkLst>
            <pc:docMk/>
            <pc:sldMk cId="652920547" sldId="309"/>
            <ac:picMk id="27" creationId="{E609E71F-5A4B-4E01-A7AA-25FD6E72E999}"/>
          </ac:picMkLst>
        </pc:picChg>
        <pc:picChg chg="add mod">
          <ac:chgData name="Lim Kelvin" userId="624f6ae12bb7b72b" providerId="LiveId" clId="{B272414D-B18A-4D81-997D-E20EBAE48599}" dt="2024-12-21T13:36:59.047" v="601"/>
          <ac:picMkLst>
            <pc:docMk/>
            <pc:sldMk cId="652920547" sldId="309"/>
            <ac:picMk id="32" creationId="{7A447FCD-2818-4FD3-AC51-5C4C96A16331}"/>
          </ac:picMkLst>
        </pc:picChg>
      </pc:sldChg>
      <pc:sldChg chg="add del">
        <pc:chgData name="Lim Kelvin" userId="624f6ae12bb7b72b" providerId="LiveId" clId="{B272414D-B18A-4D81-997D-E20EBAE48599}" dt="2024-12-21T13:33:37.764" v="557" actId="47"/>
        <pc:sldMkLst>
          <pc:docMk/>
          <pc:sldMk cId="1877212372" sldId="309"/>
        </pc:sldMkLst>
      </pc:sldChg>
      <pc:sldChg chg="add del">
        <pc:chgData name="Lim Kelvin" userId="624f6ae12bb7b72b" providerId="LiveId" clId="{B272414D-B18A-4D81-997D-E20EBAE48599}" dt="2024-12-21T13:33:29.611" v="555" actId="47"/>
        <pc:sldMkLst>
          <pc:docMk/>
          <pc:sldMk cId="3234882260" sldId="309"/>
        </pc:sldMkLst>
      </pc:sldChg>
      <pc:sldChg chg="addSp delSp modSp add mod modAnim">
        <pc:chgData name="Lim Kelvin" userId="624f6ae12bb7b72b" providerId="LiveId" clId="{B272414D-B18A-4D81-997D-E20EBAE48599}" dt="2024-12-21T15:39:46.584" v="1656" actId="1076"/>
        <pc:sldMkLst>
          <pc:docMk/>
          <pc:sldMk cId="2045337599" sldId="310"/>
        </pc:sldMkLst>
        <pc:spChg chg="add mod ord">
          <ac:chgData name="Lim Kelvin" userId="624f6ae12bb7b72b" providerId="LiveId" clId="{B272414D-B18A-4D81-997D-E20EBAE48599}" dt="2024-12-21T14:05:42.428" v="817" actId="167"/>
          <ac:spMkLst>
            <pc:docMk/>
            <pc:sldMk cId="2045337599" sldId="310"/>
            <ac:spMk id="15" creationId="{6EB560BF-7D9D-4B5C-8913-2ECCE047FC0B}"/>
          </ac:spMkLst>
        </pc:spChg>
        <pc:spChg chg="add mod">
          <ac:chgData name="Lim Kelvin" userId="624f6ae12bb7b72b" providerId="LiveId" clId="{B272414D-B18A-4D81-997D-E20EBAE48599}" dt="2024-12-21T14:09:03.469" v="859" actId="20577"/>
          <ac:spMkLst>
            <pc:docMk/>
            <pc:sldMk cId="2045337599" sldId="310"/>
            <ac:spMk id="18" creationId="{B7437E21-3705-4C87-B75B-806DAC830D80}"/>
          </ac:spMkLst>
        </pc:spChg>
        <pc:spChg chg="add mod">
          <ac:chgData name="Lim Kelvin" userId="624f6ae12bb7b72b" providerId="LiveId" clId="{B272414D-B18A-4D81-997D-E20EBAE48599}" dt="2024-12-21T14:19:42.060" v="980" actId="2711"/>
          <ac:spMkLst>
            <pc:docMk/>
            <pc:sldMk cId="2045337599" sldId="310"/>
            <ac:spMk id="21" creationId="{1C605ED8-EFF5-46F2-BEED-1F3AB5411EB2}"/>
          </ac:spMkLst>
        </pc:spChg>
        <pc:spChg chg="add mod">
          <ac:chgData name="Lim Kelvin" userId="624f6ae12bb7b72b" providerId="LiveId" clId="{B272414D-B18A-4D81-997D-E20EBAE48599}" dt="2024-12-21T15:39:45.814" v="1655" actId="1076"/>
          <ac:spMkLst>
            <pc:docMk/>
            <pc:sldMk cId="2045337599" sldId="310"/>
            <ac:spMk id="25" creationId="{612AB778-4EC9-49F8-B89B-05A964BC9666}"/>
          </ac:spMkLst>
        </pc:spChg>
        <pc:spChg chg="add del mod">
          <ac:chgData name="Lim Kelvin" userId="624f6ae12bb7b72b" providerId="LiveId" clId="{B272414D-B18A-4D81-997D-E20EBAE48599}" dt="2024-12-21T14:20:00.540" v="992" actId="478"/>
          <ac:spMkLst>
            <pc:docMk/>
            <pc:sldMk cId="2045337599" sldId="310"/>
            <ac:spMk id="26" creationId="{20FB6C8D-B059-41A5-ACBF-3FE70F45EF5C}"/>
          </ac:spMkLst>
        </pc:spChg>
        <pc:spChg chg="add mod">
          <ac:chgData name="Lim Kelvin" userId="624f6ae12bb7b72b" providerId="LiveId" clId="{B272414D-B18A-4D81-997D-E20EBAE48599}" dt="2024-12-21T14:19:42.060" v="980" actId="2711"/>
          <ac:spMkLst>
            <pc:docMk/>
            <pc:sldMk cId="2045337599" sldId="310"/>
            <ac:spMk id="27" creationId="{30A81F32-7A1F-4441-8309-8E2D9FFEA353}"/>
          </ac:spMkLst>
        </pc:spChg>
        <pc:spChg chg="add mod">
          <ac:chgData name="Lim Kelvin" userId="624f6ae12bb7b72b" providerId="LiveId" clId="{B272414D-B18A-4D81-997D-E20EBAE48599}" dt="2024-12-21T14:20:00.803" v="993"/>
          <ac:spMkLst>
            <pc:docMk/>
            <pc:sldMk cId="2045337599" sldId="310"/>
            <ac:spMk id="28" creationId="{BF8C42C5-9308-4BA0-B9CA-2FC069B6FF52}"/>
          </ac:spMkLst>
        </pc:spChg>
        <pc:grpChg chg="mod">
          <ac:chgData name="Lim Kelvin" userId="624f6ae12bb7b72b" providerId="LiveId" clId="{B272414D-B18A-4D81-997D-E20EBAE48599}" dt="2024-12-21T13:38:59.878" v="622" actId="1076"/>
          <ac:grpSpMkLst>
            <pc:docMk/>
            <pc:sldMk cId="2045337599" sldId="310"/>
            <ac:grpSpMk id="4" creationId="{DEE27C70-463B-45A8-9F35-A1C001D26E82}"/>
          </ac:grpSpMkLst>
        </pc:grpChg>
        <pc:grpChg chg="mod">
          <ac:chgData name="Lim Kelvin" userId="624f6ae12bb7b72b" providerId="LiveId" clId="{B272414D-B18A-4D81-997D-E20EBAE48599}" dt="2024-12-21T15:39:46.584" v="1656" actId="1076"/>
          <ac:grpSpMkLst>
            <pc:docMk/>
            <pc:sldMk cId="2045337599" sldId="310"/>
            <ac:grpSpMk id="7" creationId="{72A8C42B-F39D-4AAA-B0A4-8105CABAA5B9}"/>
          </ac:grpSpMkLst>
        </pc:grpChg>
        <pc:picChg chg="mod">
          <ac:chgData name="Lim Kelvin" userId="624f6ae12bb7b72b" providerId="LiveId" clId="{B272414D-B18A-4D81-997D-E20EBAE48599}" dt="2024-12-21T13:39:05.346" v="623"/>
          <ac:picMkLst>
            <pc:docMk/>
            <pc:sldMk cId="2045337599" sldId="310"/>
            <ac:picMk id="13" creationId="{BB6D5D22-F62C-4D0E-BB44-A0354A2F4B86}"/>
          </ac:picMkLst>
        </pc:picChg>
        <pc:picChg chg="mod">
          <ac:chgData name="Lim Kelvin" userId="624f6ae12bb7b72b" providerId="LiveId" clId="{B272414D-B18A-4D81-997D-E20EBAE48599}" dt="2024-12-21T13:39:09.710" v="624"/>
          <ac:picMkLst>
            <pc:docMk/>
            <pc:sldMk cId="2045337599" sldId="310"/>
            <ac:picMk id="14" creationId="{0C3601C3-BD92-41CF-AF43-1F461F94DAB8}"/>
          </ac:picMkLst>
        </pc:picChg>
        <pc:picChg chg="add mod">
          <ac:chgData name="Lim Kelvin" userId="624f6ae12bb7b72b" providerId="LiveId" clId="{B272414D-B18A-4D81-997D-E20EBAE48599}" dt="2024-12-21T14:07:42.300" v="841"/>
          <ac:picMkLst>
            <pc:docMk/>
            <pc:sldMk cId="2045337599" sldId="310"/>
            <ac:picMk id="22" creationId="{AAE2A8FC-BDFF-4E21-A07C-6C5FAE8896C2}"/>
          </ac:picMkLst>
        </pc:picChg>
        <pc:picChg chg="add mod">
          <ac:chgData name="Lim Kelvin" userId="624f6ae12bb7b72b" providerId="LiveId" clId="{B272414D-B18A-4D81-997D-E20EBAE48599}" dt="2024-12-21T14:07:42.300" v="841"/>
          <ac:picMkLst>
            <pc:docMk/>
            <pc:sldMk cId="2045337599" sldId="310"/>
            <ac:picMk id="23" creationId="{C78760C1-FD0E-4BB3-9B48-78A58EB55A9F}"/>
          </ac:picMkLst>
        </pc:picChg>
        <pc:picChg chg="add mod">
          <ac:chgData name="Lim Kelvin" userId="624f6ae12bb7b72b" providerId="LiveId" clId="{B272414D-B18A-4D81-997D-E20EBAE48599}" dt="2024-12-21T14:07:42.300" v="841"/>
          <ac:picMkLst>
            <pc:docMk/>
            <pc:sldMk cId="2045337599" sldId="310"/>
            <ac:picMk id="24" creationId="{88116803-C5CB-474D-83B0-C8C1795C7B8B}"/>
          </ac:picMkLst>
        </pc:picChg>
      </pc:sldChg>
      <pc:sldChg chg="add del">
        <pc:chgData name="Lim Kelvin" userId="624f6ae12bb7b72b" providerId="LiveId" clId="{B272414D-B18A-4D81-997D-E20EBAE48599}" dt="2024-12-21T13:37:09.826" v="605" actId="47"/>
        <pc:sldMkLst>
          <pc:docMk/>
          <pc:sldMk cId="3180457138" sldId="310"/>
        </pc:sldMkLst>
      </pc:sldChg>
      <pc:sldChg chg="addSp delSp modSp add mod ord modAnim">
        <pc:chgData name="Lim Kelvin" userId="624f6ae12bb7b72b" providerId="LiveId" clId="{B272414D-B18A-4D81-997D-E20EBAE48599}" dt="2024-12-21T14:09:52.608" v="868"/>
        <pc:sldMkLst>
          <pc:docMk/>
          <pc:sldMk cId="1229618248" sldId="311"/>
        </pc:sldMkLst>
        <pc:spChg chg="add mod ord">
          <ac:chgData name="Lim Kelvin" userId="624f6ae12bb7b72b" providerId="LiveId" clId="{B272414D-B18A-4D81-997D-E20EBAE48599}" dt="2024-12-21T14:04:40.306" v="808" actId="167"/>
          <ac:spMkLst>
            <pc:docMk/>
            <pc:sldMk cId="1229618248" sldId="311"/>
            <ac:spMk id="15" creationId="{C5641C95-C5B9-45AD-988F-B4F9E3F38D77}"/>
          </ac:spMkLst>
        </pc:spChg>
        <pc:grpChg chg="del">
          <ac:chgData name="Lim Kelvin" userId="624f6ae12bb7b72b" providerId="LiveId" clId="{B272414D-B18A-4D81-997D-E20EBAE48599}" dt="2024-12-21T13:46:17.372" v="632" actId="478"/>
          <ac:grpSpMkLst>
            <pc:docMk/>
            <pc:sldMk cId="1229618248" sldId="311"/>
            <ac:grpSpMk id="4" creationId="{DEE27C70-463B-45A8-9F35-A1C001D26E82}"/>
          </ac:grpSpMkLst>
        </pc:grpChg>
        <pc:picChg chg="mod">
          <ac:chgData name="Lim Kelvin" userId="624f6ae12bb7b72b" providerId="LiveId" clId="{B272414D-B18A-4D81-997D-E20EBAE48599}" dt="2024-12-21T13:46:23.051" v="633"/>
          <ac:picMkLst>
            <pc:docMk/>
            <pc:sldMk cId="1229618248" sldId="311"/>
            <ac:picMk id="10" creationId="{1377A4D3-2C6D-4ECE-8BBE-0EE1C2C783C5}"/>
          </ac:picMkLst>
        </pc:picChg>
      </pc:sldChg>
      <pc:sldChg chg="add del">
        <pc:chgData name="Lim Kelvin" userId="624f6ae12bb7b72b" providerId="LiveId" clId="{B272414D-B18A-4D81-997D-E20EBAE48599}" dt="2024-12-21T14:05:28.224" v="813" actId="47"/>
        <pc:sldMkLst>
          <pc:docMk/>
          <pc:sldMk cId="725938123" sldId="312"/>
        </pc:sldMkLst>
      </pc:sldChg>
      <pc:sldChg chg="addSp delSp modSp add mod">
        <pc:chgData name="Lim Kelvin" userId="624f6ae12bb7b72b" providerId="LiveId" clId="{B272414D-B18A-4D81-997D-E20EBAE48599}" dt="2024-12-21T15:30:06.169" v="1650"/>
        <pc:sldMkLst>
          <pc:docMk/>
          <pc:sldMk cId="727292275" sldId="312"/>
        </pc:sldMkLst>
        <pc:spChg chg="add mod">
          <ac:chgData name="Lim Kelvin" userId="624f6ae12bb7b72b" providerId="LiveId" clId="{B272414D-B18A-4D81-997D-E20EBAE48599}" dt="2024-12-21T15:29:59.903" v="1648" actId="1076"/>
          <ac:spMkLst>
            <pc:docMk/>
            <pc:sldMk cId="727292275" sldId="312"/>
            <ac:spMk id="20" creationId="{C33F6C89-F7CE-4995-9830-DFD01887CC96}"/>
          </ac:spMkLst>
        </pc:spChg>
        <pc:spChg chg="add mod ord">
          <ac:chgData name="Lim Kelvin" userId="624f6ae12bb7b72b" providerId="LiveId" clId="{B272414D-B18A-4D81-997D-E20EBAE48599}" dt="2024-12-21T15:29:38.243" v="1644" actId="166"/>
          <ac:spMkLst>
            <pc:docMk/>
            <pc:sldMk cId="727292275" sldId="312"/>
            <ac:spMk id="21" creationId="{7D544893-F6F5-4331-AA8E-CCD9A9241C82}"/>
          </ac:spMkLst>
        </pc:spChg>
        <pc:spChg chg="add mod">
          <ac:chgData name="Lim Kelvin" userId="624f6ae12bb7b72b" providerId="LiveId" clId="{B272414D-B18A-4D81-997D-E20EBAE48599}" dt="2024-12-21T15:03:46.916" v="1434" actId="1076"/>
          <ac:spMkLst>
            <pc:docMk/>
            <pc:sldMk cId="727292275" sldId="312"/>
            <ac:spMk id="22" creationId="{4564324B-2B0D-4D9B-8672-255BE7A0551A}"/>
          </ac:spMkLst>
        </pc:spChg>
        <pc:spChg chg="add mod">
          <ac:chgData name="Lim Kelvin" userId="624f6ae12bb7b72b" providerId="LiveId" clId="{B272414D-B18A-4D81-997D-E20EBAE48599}" dt="2024-12-21T15:29:04.770" v="1640" actId="206"/>
          <ac:spMkLst>
            <pc:docMk/>
            <pc:sldMk cId="727292275" sldId="312"/>
            <ac:spMk id="23" creationId="{D80E3810-A1C0-458C-A9FE-5C117BB76D59}"/>
          </ac:spMkLst>
        </pc:spChg>
        <pc:spChg chg="add mod">
          <ac:chgData name="Lim Kelvin" userId="624f6ae12bb7b72b" providerId="LiveId" clId="{B272414D-B18A-4D81-997D-E20EBAE48599}" dt="2024-12-21T15:29:54.754" v="1647" actId="1076"/>
          <ac:spMkLst>
            <pc:docMk/>
            <pc:sldMk cId="727292275" sldId="312"/>
            <ac:spMk id="24" creationId="{9D624B8E-F011-4833-82F1-C1B4F23646E5}"/>
          </ac:spMkLst>
        </pc:spChg>
        <pc:spChg chg="add del mod">
          <ac:chgData name="Lim Kelvin" userId="624f6ae12bb7b72b" providerId="LiveId" clId="{B272414D-B18A-4D81-997D-E20EBAE48599}" dt="2024-12-21T15:30:06.169" v="1650"/>
          <ac:spMkLst>
            <pc:docMk/>
            <pc:sldMk cId="727292275" sldId="312"/>
            <ac:spMk id="25" creationId="{8F11917E-F608-4BA1-8D5E-4CEB2F01BCF0}"/>
          </ac:spMkLst>
        </pc:spChg>
        <pc:picChg chg="mod">
          <ac:chgData name="Lim Kelvin" userId="624f6ae12bb7b72b" providerId="LiveId" clId="{B272414D-B18A-4D81-997D-E20EBAE48599}" dt="2024-12-21T15:26:32.615" v="1605" actId="1076"/>
          <ac:picMkLst>
            <pc:docMk/>
            <pc:sldMk cId="727292275" sldId="312"/>
            <ac:picMk id="60" creationId="{2FFEFE8B-2FCD-49B2-80AE-57C1834C9F58}"/>
          </ac:picMkLst>
        </pc:picChg>
      </pc:sldChg>
      <pc:sldChg chg="add del">
        <pc:chgData name="Lim Kelvin" userId="624f6ae12bb7b72b" providerId="LiveId" clId="{B272414D-B18A-4D81-997D-E20EBAE48599}" dt="2024-12-21T15:37:39.969" v="1654" actId="47"/>
        <pc:sldMkLst>
          <pc:docMk/>
          <pc:sldMk cId="3579618094" sldId="313"/>
        </pc:sldMkLst>
      </pc:sldChg>
    </pc:docChg>
  </pc:docChgLst>
  <pc:docChgLst>
    <pc:chgData name="Lim Kelvin" userId="624f6ae12bb7b72b" providerId="LiveId" clId="{6185FF2B-8036-4105-8ADB-9F469B424A73}"/>
    <pc:docChg chg="undo redo custSel addSld delSld modSld sldOrd">
      <pc:chgData name="Lim Kelvin" userId="624f6ae12bb7b72b" providerId="LiveId" clId="{6185FF2B-8036-4105-8ADB-9F469B424A73}" dt="2024-12-21T12:17:00.294" v="2404" actId="1076"/>
      <pc:docMkLst>
        <pc:docMk/>
      </pc:docMkLst>
      <pc:sldChg chg="addSp delSp modSp new del mod">
        <pc:chgData name="Lim Kelvin" userId="624f6ae12bb7b72b" providerId="LiveId" clId="{6185FF2B-8036-4105-8ADB-9F469B424A73}" dt="2024-12-20T09:51:45.001" v="99" actId="47"/>
        <pc:sldMkLst>
          <pc:docMk/>
          <pc:sldMk cId="3315231114" sldId="256"/>
        </pc:sldMkLst>
        <pc:picChg chg="add del mod">
          <ac:chgData name="Lim Kelvin" userId="624f6ae12bb7b72b" providerId="LiveId" clId="{6185FF2B-8036-4105-8ADB-9F469B424A73}" dt="2024-12-20T09:47:59.239" v="58" actId="478"/>
          <ac:picMkLst>
            <pc:docMk/>
            <pc:sldMk cId="3315231114" sldId="256"/>
            <ac:picMk id="5" creationId="{FC3615BE-6C4E-47B9-A125-3497BA68B2BE}"/>
          </ac:picMkLst>
        </pc:picChg>
        <pc:picChg chg="add mod">
          <ac:chgData name="Lim Kelvin" userId="624f6ae12bb7b72b" providerId="LiveId" clId="{6185FF2B-8036-4105-8ADB-9F469B424A73}" dt="2024-12-20T09:50:50.387" v="98"/>
          <ac:picMkLst>
            <pc:docMk/>
            <pc:sldMk cId="3315231114" sldId="256"/>
            <ac:picMk id="6" creationId="{FEF1AD10-8697-4694-84CA-E104D0EC0C19}"/>
          </ac:picMkLst>
        </pc:picChg>
      </pc:sldChg>
      <pc:sldChg chg="modSp add del">
        <pc:chgData name="Lim Kelvin" userId="624f6ae12bb7b72b" providerId="LiveId" clId="{6185FF2B-8036-4105-8ADB-9F469B424A73}" dt="2024-12-20T09:52:09.575" v="101" actId="47"/>
        <pc:sldMkLst>
          <pc:docMk/>
          <pc:sldMk cId="1158364099" sldId="257"/>
        </pc:sldMkLst>
        <pc:picChg chg="mod">
          <ac:chgData name="Lim Kelvin" userId="624f6ae12bb7b72b" providerId="LiveId" clId="{6185FF2B-8036-4105-8ADB-9F469B424A73}" dt="2024-12-20T09:52:00.408" v="100"/>
          <ac:picMkLst>
            <pc:docMk/>
            <pc:sldMk cId="1158364099" sldId="257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8.183" v="76" actId="47"/>
        <pc:sldMkLst>
          <pc:docMk/>
          <pc:sldMk cId="4281617089" sldId="257"/>
        </pc:sldMkLst>
      </pc:sldChg>
      <pc:sldChg chg="add del">
        <pc:chgData name="Lim Kelvin" userId="624f6ae12bb7b72b" providerId="LiveId" clId="{6185FF2B-8036-4105-8ADB-9F469B424A73}" dt="2024-12-20T09:49:18.809" v="77" actId="47"/>
        <pc:sldMkLst>
          <pc:docMk/>
          <pc:sldMk cId="540693040" sldId="258"/>
        </pc:sldMkLst>
      </pc:sldChg>
      <pc:sldChg chg="modSp add del mod">
        <pc:chgData name="Lim Kelvin" userId="624f6ae12bb7b72b" providerId="LiveId" clId="{6185FF2B-8036-4105-8ADB-9F469B424A73}" dt="2024-12-20T09:53:54.247" v="104" actId="47"/>
        <pc:sldMkLst>
          <pc:docMk/>
          <pc:sldMk cId="2187523123" sldId="258"/>
        </pc:sldMkLst>
        <pc:picChg chg="mod">
          <ac:chgData name="Lim Kelvin" userId="624f6ae12bb7b72b" providerId="LiveId" clId="{6185FF2B-8036-4105-8ADB-9F469B424A73}" dt="2024-12-20T09:53:22.786" v="103" actId="29295"/>
          <ac:picMkLst>
            <pc:docMk/>
            <pc:sldMk cId="2187523123" sldId="258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9.518" v="78" actId="47"/>
        <pc:sldMkLst>
          <pc:docMk/>
          <pc:sldMk cId="578753740" sldId="259"/>
        </pc:sldMkLst>
      </pc:sldChg>
      <pc:sldChg chg="modSp add del mod modAnim">
        <pc:chgData name="Lim Kelvin" userId="624f6ae12bb7b72b" providerId="LiveId" clId="{6185FF2B-8036-4105-8ADB-9F469B424A73}" dt="2024-12-20T10:14:36.856" v="195" actId="47"/>
        <pc:sldMkLst>
          <pc:docMk/>
          <pc:sldMk cId="3587506800" sldId="259"/>
        </pc:sldMkLst>
        <pc:picChg chg="mod">
          <ac:chgData name="Lim Kelvin" userId="624f6ae12bb7b72b" providerId="LiveId" clId="{6185FF2B-8036-4105-8ADB-9F469B424A73}" dt="2024-12-20T10:11:50.680" v="187" actId="1076"/>
          <ac:picMkLst>
            <pc:docMk/>
            <pc:sldMk cId="3587506800" sldId="259"/>
            <ac:picMk id="6" creationId="{FEF1AD10-8697-4694-84CA-E104D0EC0C19}"/>
          </ac:picMkLst>
        </pc:picChg>
      </pc:sldChg>
      <pc:sldChg chg="addSp delSp modSp new del mod ord setBg addAnim delAnim modAnim">
        <pc:chgData name="Lim Kelvin" userId="624f6ae12bb7b72b" providerId="LiveId" clId="{6185FF2B-8036-4105-8ADB-9F469B424A73}" dt="2024-12-20T10:48:57.047" v="267" actId="47"/>
        <pc:sldMkLst>
          <pc:docMk/>
          <pc:sldMk cId="483496897" sldId="260"/>
        </pc:sldMkLst>
        <pc:spChg chg="del">
          <ac:chgData name="Lim Kelvin" userId="624f6ae12bb7b72b" providerId="LiveId" clId="{6185FF2B-8036-4105-8ADB-9F469B424A73}" dt="2024-12-20T10:01:29.278" v="121" actId="478"/>
          <ac:spMkLst>
            <pc:docMk/>
            <pc:sldMk cId="483496897" sldId="260"/>
            <ac:spMk id="2" creationId="{26946BDA-F6FB-4E49-85A1-632439D0624B}"/>
          </ac:spMkLst>
        </pc:spChg>
        <pc:spChg chg="del">
          <ac:chgData name="Lim Kelvin" userId="624f6ae12bb7b72b" providerId="LiveId" clId="{6185FF2B-8036-4105-8ADB-9F469B424A73}" dt="2024-12-20T10:01:30.124" v="122" actId="478"/>
          <ac:spMkLst>
            <pc:docMk/>
            <pc:sldMk cId="483496897" sldId="260"/>
            <ac:spMk id="3" creationId="{4DADFF7F-6D79-4E61-899B-E33A14EF52DF}"/>
          </ac:spMkLst>
        </pc:spChg>
        <pc:picChg chg="add del mod">
          <ac:chgData name="Lim Kelvin" userId="624f6ae12bb7b72b" providerId="LiveId" clId="{6185FF2B-8036-4105-8ADB-9F469B424A73}" dt="2024-12-20T10:05:59.643" v="136" actId="478"/>
          <ac:picMkLst>
            <pc:docMk/>
            <pc:sldMk cId="483496897" sldId="260"/>
            <ac:picMk id="5" creationId="{315D04B4-4E71-409B-A2CF-1D7F3DF37E8C}"/>
          </ac:picMkLst>
        </pc:picChg>
        <pc:picChg chg="add del mod">
          <ac:chgData name="Lim Kelvin" userId="624f6ae12bb7b72b" providerId="LiveId" clId="{6185FF2B-8036-4105-8ADB-9F469B424A73}" dt="2024-12-20T10:23:53.118" v="263" actId="1076"/>
          <ac:picMkLst>
            <pc:docMk/>
            <pc:sldMk cId="483496897" sldId="260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01:53.535" v="125" actId="478"/>
          <ac:picMkLst>
            <pc:docMk/>
            <pc:sldMk cId="483496897" sldId="260"/>
            <ac:picMk id="1026" creationId="{548E97C7-7E03-4C01-92C9-89A4004F2233}"/>
          </ac:picMkLst>
        </pc:picChg>
        <pc:picChg chg="add del mod">
          <ac:chgData name="Lim Kelvin" userId="624f6ae12bb7b72b" providerId="LiveId" clId="{6185FF2B-8036-4105-8ADB-9F469B424A73}" dt="2024-12-20T10:04:41.460" v="134" actId="478"/>
          <ac:picMkLst>
            <pc:docMk/>
            <pc:sldMk cId="483496897" sldId="260"/>
            <ac:picMk id="1028" creationId="{926A751F-486D-4C27-974F-9A4E0D84468D}"/>
          </ac:picMkLst>
        </pc:picChg>
        <pc:picChg chg="add del">
          <ac:chgData name="Lim Kelvin" userId="624f6ae12bb7b72b" providerId="LiveId" clId="{6185FF2B-8036-4105-8ADB-9F469B424A73}" dt="2024-12-20T10:06:24.761" v="138" actId="478"/>
          <ac:picMkLst>
            <pc:docMk/>
            <pc:sldMk cId="483496897" sldId="260"/>
            <ac:picMk id="1030" creationId="{AADAB55C-4D69-43F9-86D9-33E231045F7E}"/>
          </ac:picMkLst>
        </pc:picChg>
      </pc:sldChg>
      <pc:sldChg chg="add del">
        <pc:chgData name="Lim Kelvin" userId="624f6ae12bb7b72b" providerId="LiveId" clId="{6185FF2B-8036-4105-8ADB-9F469B424A73}" dt="2024-12-20T10:00:23.171" v="114" actId="47"/>
        <pc:sldMkLst>
          <pc:docMk/>
          <pc:sldMk cId="2735575628" sldId="26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325574512" sldId="261"/>
        </pc:sldMkLst>
      </pc:sldChg>
      <pc:sldChg chg="add del">
        <pc:chgData name="Lim Kelvin" userId="624f6ae12bb7b72b" providerId="LiveId" clId="{6185FF2B-8036-4105-8ADB-9F469B424A73}" dt="2024-12-20T10:14:21.062" v="192" actId="47"/>
        <pc:sldMkLst>
          <pc:docMk/>
          <pc:sldMk cId="3255080514" sldId="261"/>
        </pc:sldMkLst>
      </pc:sldChg>
      <pc:sldChg chg="addSp modSp new del mod">
        <pc:chgData name="Lim Kelvin" userId="624f6ae12bb7b72b" providerId="LiveId" clId="{6185FF2B-8036-4105-8ADB-9F469B424A73}" dt="2024-12-20T10:52:54.264" v="298" actId="47"/>
        <pc:sldMkLst>
          <pc:docMk/>
          <pc:sldMk cId="4199047291" sldId="261"/>
        </pc:sldMkLst>
        <pc:picChg chg="add mod">
          <ac:chgData name="Lim Kelvin" userId="624f6ae12bb7b72b" providerId="LiveId" clId="{6185FF2B-8036-4105-8ADB-9F469B424A73}" dt="2024-12-20T10:15:21.721" v="201" actId="1076"/>
          <ac:picMkLst>
            <pc:docMk/>
            <pc:sldMk cId="4199047291" sldId="261"/>
            <ac:picMk id="5" creationId="{6319FC08-16C8-4E55-96B7-01E7A4024895}"/>
          </ac:picMkLst>
        </pc:picChg>
      </pc:sldChg>
      <pc:sldChg chg="new del">
        <pc:chgData name="Lim Kelvin" userId="624f6ae12bb7b72b" providerId="LiveId" clId="{6185FF2B-8036-4105-8ADB-9F469B424A73}" dt="2024-12-20T10:52:54.754" v="299" actId="47"/>
        <pc:sldMkLst>
          <pc:docMk/>
          <pc:sldMk cId="226735552" sldId="262"/>
        </pc:sldMkLst>
      </pc:sldChg>
      <pc:sldChg chg="add del">
        <pc:chgData name="Lim Kelvin" userId="624f6ae12bb7b72b" providerId="LiveId" clId="{6185FF2B-8036-4105-8ADB-9F469B424A73}" dt="2024-12-20T10:14:21.624" v="193" actId="47"/>
        <pc:sldMkLst>
          <pc:docMk/>
          <pc:sldMk cId="1738595150" sldId="262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19534504" sldId="262"/>
        </pc:sldMkLst>
      </pc:sldChg>
      <pc:sldChg chg="add del">
        <pc:chgData name="Lim Kelvin" userId="624f6ae12bb7b72b" providerId="LiveId" clId="{6185FF2B-8036-4105-8ADB-9F469B424A73}" dt="2024-12-20T10:15:33.587" v="203" actId="47"/>
        <pc:sldMkLst>
          <pc:docMk/>
          <pc:sldMk cId="2982929330" sldId="262"/>
        </pc:sldMkLst>
      </pc:sldChg>
      <pc:sldChg chg="addSp delSp modSp add del mod modAnim">
        <pc:chgData name="Lim Kelvin" userId="624f6ae12bb7b72b" providerId="LiveId" clId="{6185FF2B-8036-4105-8ADB-9F469B424A73}" dt="2024-12-20T10:58:15.012" v="311" actId="47"/>
        <pc:sldMkLst>
          <pc:docMk/>
          <pc:sldMk cId="2218909094" sldId="263"/>
        </pc:sldMkLst>
        <pc:spChg chg="add mod">
          <ac:chgData name="Lim Kelvin" userId="624f6ae12bb7b72b" providerId="LiveId" clId="{6185FF2B-8036-4105-8ADB-9F469B424A73}" dt="2024-12-20T10:49:27.946" v="271" actId="2085"/>
          <ac:spMkLst>
            <pc:docMk/>
            <pc:sldMk cId="2218909094" sldId="263"/>
            <ac:spMk id="2" creationId="{60D934B8-9DA0-4AE9-898F-C39A2B7EA349}"/>
          </ac:spMkLst>
        </pc:spChg>
        <pc:picChg chg="del mod">
          <ac:chgData name="Lim Kelvin" userId="624f6ae12bb7b72b" providerId="LiveId" clId="{6185FF2B-8036-4105-8ADB-9F469B424A73}" dt="2024-12-20T10:54:08.275" v="304" actId="478"/>
          <ac:picMkLst>
            <pc:docMk/>
            <pc:sldMk cId="2218909094" sldId="263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56:58.866" v="306" actId="478"/>
          <ac:picMkLst>
            <pc:docMk/>
            <pc:sldMk cId="2218909094" sldId="263"/>
            <ac:picMk id="2050" creationId="{FCACFAB5-FEAC-4C7A-A8E1-AE89E6BBCA1C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3010042580" sldId="263"/>
        </pc:sldMkLst>
      </pc:sldChg>
      <pc:sldChg chg="add del">
        <pc:chgData name="Lim Kelvin" userId="624f6ae12bb7b72b" providerId="LiveId" clId="{6185FF2B-8036-4105-8ADB-9F469B424A73}" dt="2024-12-20T10:14:22.125" v="194" actId="47"/>
        <pc:sldMkLst>
          <pc:docMk/>
          <pc:sldMk cId="3746638068" sldId="263"/>
        </pc:sldMkLst>
      </pc:sldChg>
      <pc:sldChg chg="addSp delSp modSp add mod setBg modAnim">
        <pc:chgData name="Lim Kelvin" userId="624f6ae12bb7b72b" providerId="LiveId" clId="{6185FF2B-8036-4105-8ADB-9F469B424A73}" dt="2024-12-20T13:10:29.169" v="1926" actId="1076"/>
        <pc:sldMkLst>
          <pc:docMk/>
          <pc:sldMk cId="1143890734" sldId="264"/>
        </pc:sldMkLst>
        <pc:spChg chg="del">
          <ac:chgData name="Lim Kelvin" userId="624f6ae12bb7b72b" providerId="LiveId" clId="{6185FF2B-8036-4105-8ADB-9F469B424A73}" dt="2024-12-20T10:58:00.367" v="309" actId="478"/>
          <ac:spMkLst>
            <pc:docMk/>
            <pc:sldMk cId="1143890734" sldId="264"/>
            <ac:spMk id="2" creationId="{60D934B8-9DA0-4AE9-898F-C39A2B7EA349}"/>
          </ac:spMkLst>
        </pc:spChg>
        <pc:spChg chg="add mod">
          <ac:chgData name="Lim Kelvin" userId="624f6ae12bb7b72b" providerId="LiveId" clId="{6185FF2B-8036-4105-8ADB-9F469B424A73}" dt="2024-12-20T13:10:29.169" v="1926" actId="1076"/>
          <ac:spMkLst>
            <pc:docMk/>
            <pc:sldMk cId="1143890734" sldId="264"/>
            <ac:spMk id="8" creationId="{CF0CDDE1-DCAB-4918-81F6-0C7ACEA234E4}"/>
          </ac:spMkLst>
        </pc:spChg>
        <pc:spChg chg="add mod">
          <ac:chgData name="Lim Kelvin" userId="624f6ae12bb7b72b" providerId="LiveId" clId="{6185FF2B-8036-4105-8ADB-9F469B424A73}" dt="2024-12-20T11:20:04.837" v="625" actId="404"/>
          <ac:spMkLst>
            <pc:docMk/>
            <pc:sldMk cId="1143890734" sldId="264"/>
            <ac:spMk id="9" creationId="{3982AA79-3077-4A2B-9E68-884F6EE32998}"/>
          </ac:spMkLst>
        </pc:spChg>
        <pc:picChg chg="add del mod">
          <ac:chgData name="Lim Kelvin" userId="624f6ae12bb7b72b" providerId="LiveId" clId="{6185FF2B-8036-4105-8ADB-9F469B424A73}" dt="2024-12-20T10:58:22.704" v="312" actId="478"/>
          <ac:picMkLst>
            <pc:docMk/>
            <pc:sldMk cId="1143890734" sldId="264"/>
            <ac:picMk id="4" creationId="{79C4C8DF-2AA7-4F96-B6AD-B4E930A0969F}"/>
          </ac:picMkLst>
        </pc:picChg>
        <pc:picChg chg="add mod ord modVis">
          <ac:chgData name="Lim Kelvin" userId="624f6ae12bb7b72b" providerId="LiveId" clId="{6185FF2B-8036-4105-8ADB-9F469B424A73}" dt="2024-12-20T11:18:25.102" v="597" actId="1076"/>
          <ac:picMkLst>
            <pc:docMk/>
            <pc:sldMk cId="1143890734" sldId="264"/>
            <ac:picMk id="6" creationId="{A7404CD2-8F3E-4464-B8C9-80179280227B}"/>
          </ac:picMkLst>
        </pc:picChg>
        <pc:picChg chg="del mod">
          <ac:chgData name="Lim Kelvin" userId="624f6ae12bb7b72b" providerId="LiveId" clId="{6185FF2B-8036-4105-8ADB-9F469B424A73}" dt="2024-12-20T10:57:01.243" v="307" actId="478"/>
          <ac:picMkLst>
            <pc:docMk/>
            <pc:sldMk cId="1143890734" sldId="264"/>
            <ac:picMk id="7" creationId="{B07C3497-D2A8-4809-B60D-A9E709C87B6E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434756073" sldId="264"/>
        </pc:sldMkLst>
      </pc:sldChg>
      <pc:sldChg chg="add del">
        <pc:chgData name="Lim Kelvin" userId="624f6ae12bb7b72b" providerId="LiveId" clId="{6185FF2B-8036-4105-8ADB-9F469B424A73}" dt="2024-12-20T10:08:25.404" v="145" actId="47"/>
        <pc:sldMkLst>
          <pc:docMk/>
          <pc:sldMk cId="3509892857" sldId="264"/>
        </pc:sldMkLst>
      </pc:sldChg>
      <pc:sldChg chg="add del">
        <pc:chgData name="Lim Kelvin" userId="624f6ae12bb7b72b" providerId="LiveId" clId="{6185FF2B-8036-4105-8ADB-9F469B424A73}" dt="2024-12-20T11:10:58.258" v="435" actId="47"/>
        <pc:sldMkLst>
          <pc:docMk/>
          <pc:sldMk cId="1270336134" sldId="265"/>
        </pc:sldMkLst>
      </pc:sldChg>
      <pc:sldChg chg="addSp delSp modSp add del mod">
        <pc:chgData name="Lim Kelvin" userId="624f6ae12bb7b72b" providerId="LiveId" clId="{6185FF2B-8036-4105-8ADB-9F469B424A73}" dt="2024-12-20T11:09:02.036" v="422" actId="47"/>
        <pc:sldMkLst>
          <pc:docMk/>
          <pc:sldMk cId="2208349246" sldId="265"/>
        </pc:sldMkLst>
        <pc:spChg chg="add del mod">
          <ac:chgData name="Lim Kelvin" userId="624f6ae12bb7b72b" providerId="LiveId" clId="{6185FF2B-8036-4105-8ADB-9F469B424A73}" dt="2024-12-20T11:05:09.159" v="421" actId="478"/>
          <ac:spMkLst>
            <pc:docMk/>
            <pc:sldMk cId="2208349246" sldId="265"/>
            <ac:spMk id="4" creationId="{14C53AFE-D149-4263-B0DB-E95DBB724285}"/>
          </ac:spMkLst>
        </pc:sp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54441375" sldId="265"/>
        </pc:sldMkLst>
      </pc:sldChg>
      <pc:sldChg chg="add del">
        <pc:chgData name="Lim Kelvin" userId="624f6ae12bb7b72b" providerId="LiveId" clId="{6185FF2B-8036-4105-8ADB-9F469B424A73}" dt="2024-12-20T11:10:39.696" v="431" actId="47"/>
        <pc:sldMkLst>
          <pc:docMk/>
          <pc:sldMk cId="1307730865" sldId="266"/>
        </pc:sldMkLst>
      </pc:sldChg>
      <pc:sldChg chg="addSp delSp modSp add mod modTransition modAnim">
        <pc:chgData name="Lim Kelvin" userId="624f6ae12bb7b72b" providerId="LiveId" clId="{6185FF2B-8036-4105-8ADB-9F469B424A73}" dt="2024-12-20T12:41:52.046" v="1508" actId="1076"/>
        <pc:sldMkLst>
          <pc:docMk/>
          <pc:sldMk cId="1723996530" sldId="266"/>
        </pc:sldMkLst>
        <pc:spChg chg="add del mod">
          <ac:chgData name="Lim Kelvin" userId="624f6ae12bb7b72b" providerId="LiveId" clId="{6185FF2B-8036-4105-8ADB-9F469B424A73}" dt="2024-12-20T12:41:44.091" v="1505" actId="1076"/>
          <ac:spMkLst>
            <pc:docMk/>
            <pc:sldMk cId="1723996530" sldId="266"/>
            <ac:spMk id="2" creationId="{B1B2B459-64A6-4D1D-B698-857A7E6A138B}"/>
          </ac:spMkLst>
        </pc:spChg>
        <pc:spChg chg="add mod">
          <ac:chgData name="Lim Kelvin" userId="624f6ae12bb7b72b" providerId="LiveId" clId="{6185FF2B-8036-4105-8ADB-9F469B424A73}" dt="2024-12-20T12:41:52.046" v="1508" actId="1076"/>
          <ac:spMkLst>
            <pc:docMk/>
            <pc:sldMk cId="1723996530" sldId="266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0T12:41:47.508" v="1507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1:09:02.231" v="423" actId="47"/>
        <pc:sldMkLst>
          <pc:docMk/>
          <pc:sldMk cId="3234384307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25475700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540736647" sldId="267"/>
        </pc:sldMkLst>
      </pc:sldChg>
      <pc:sldChg chg="add del">
        <pc:chgData name="Lim Kelvin" userId="624f6ae12bb7b72b" providerId="LiveId" clId="{6185FF2B-8036-4105-8ADB-9F469B424A73}" dt="2024-12-20T11:10:40.304" v="432" actId="47"/>
        <pc:sldMkLst>
          <pc:docMk/>
          <pc:sldMk cId="1796429759" sldId="267"/>
        </pc:sldMkLst>
      </pc:sldChg>
      <pc:sldChg chg="addSp modSp add del mod modTransition">
        <pc:chgData name="Lim Kelvin" userId="624f6ae12bb7b72b" providerId="LiveId" clId="{6185FF2B-8036-4105-8ADB-9F469B424A73}" dt="2024-12-20T12:37:08.120" v="1428" actId="47"/>
        <pc:sldMkLst>
          <pc:docMk/>
          <pc:sldMk cId="3972102905" sldId="267"/>
        </pc:sldMkLst>
        <pc:spChg chg="add mod">
          <ac:chgData name="Lim Kelvin" userId="624f6ae12bb7b72b" providerId="LiveId" clId="{6185FF2B-8036-4105-8ADB-9F469B424A73}" dt="2024-12-20T12:36:58.697" v="1425" actId="1076"/>
          <ac:spMkLst>
            <pc:docMk/>
            <pc:sldMk cId="3972102905" sldId="267"/>
            <ac:spMk id="2" creationId="{F91289E0-08A4-4E75-899A-5A57FAC2FC81}"/>
          </ac:spMkLst>
        </pc:spChg>
      </pc:sldChg>
      <pc:sldChg chg="add del">
        <pc:chgData name="Lim Kelvin" userId="624f6ae12bb7b72b" providerId="LiveId" clId="{6185FF2B-8036-4105-8ADB-9F469B424A73}" dt="2024-12-20T11:09:02.443" v="424" actId="47"/>
        <pc:sldMkLst>
          <pc:docMk/>
          <pc:sldMk cId="4198614409" sldId="267"/>
        </pc:sldMkLst>
      </pc:sldChg>
      <pc:sldChg chg="addSp delSp modSp add del mod modAnim">
        <pc:chgData name="Lim Kelvin" userId="624f6ae12bb7b72b" providerId="LiveId" clId="{6185FF2B-8036-4105-8ADB-9F469B424A73}" dt="2024-12-20T12:19:19.931" v="1250" actId="47"/>
        <pc:sldMkLst>
          <pc:docMk/>
          <pc:sldMk cId="2004098243" sldId="268"/>
        </pc:sldMkLst>
        <pc:spChg chg="del">
          <ac:chgData name="Lim Kelvin" userId="624f6ae12bb7b72b" providerId="LiveId" clId="{6185FF2B-8036-4105-8ADB-9F469B424A73}" dt="2024-12-20T11:24:48.630" v="721" actId="478"/>
          <ac:spMkLst>
            <pc:docMk/>
            <pc:sldMk cId="2004098243" sldId="268"/>
            <ac:spMk id="2" creationId="{F91289E0-08A4-4E75-899A-5A57FAC2FC81}"/>
          </ac:spMkLst>
        </pc:spChg>
        <pc:graphicFrameChg chg="add del mod">
          <ac:chgData name="Lim Kelvin" userId="624f6ae12bb7b72b" providerId="LiveId" clId="{6185FF2B-8036-4105-8ADB-9F469B424A73}" dt="2024-12-20T11:25:23.510" v="733" actId="12084"/>
          <ac:graphicFrameMkLst>
            <pc:docMk/>
            <pc:sldMk cId="2004098243" sldId="268"/>
            <ac:graphicFrameMk id="5" creationId="{B407932A-5674-41D7-B44D-C6B72BFDC362}"/>
          </ac:graphicFrameMkLst>
        </pc:graphicFrameChg>
        <pc:picChg chg="add del mod">
          <ac:chgData name="Lim Kelvin" userId="624f6ae12bb7b72b" providerId="LiveId" clId="{6185FF2B-8036-4105-8ADB-9F469B424A73}" dt="2024-12-20T11:27:53.191" v="745" actId="1076"/>
          <ac:picMkLst>
            <pc:docMk/>
            <pc:sldMk cId="2004098243" sldId="268"/>
            <ac:picMk id="4" creationId="{7320255E-D23D-4F31-9ABA-836B5DCB170B}"/>
          </ac:picMkLst>
        </pc:picChg>
        <pc:picChg chg="add mod ord">
          <ac:chgData name="Lim Kelvin" userId="624f6ae12bb7b72b" providerId="LiveId" clId="{6185FF2B-8036-4105-8ADB-9F469B424A73}" dt="2024-12-20T11:27:48.511" v="744" actId="13244"/>
          <ac:picMkLst>
            <pc:docMk/>
            <pc:sldMk cId="2004098243" sldId="268"/>
            <ac:picMk id="7" creationId="{AA730AF1-C506-42FC-B4CB-4505E9EA2226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77533398" sldId="268"/>
        </pc:sldMkLst>
      </pc:sldChg>
      <pc:sldChg chg="add del">
        <pc:chgData name="Lim Kelvin" userId="624f6ae12bb7b72b" providerId="LiveId" clId="{6185FF2B-8036-4105-8ADB-9F469B424A73}" dt="2024-12-20T11:09:02.637" v="425" actId="47"/>
        <pc:sldMkLst>
          <pc:docMk/>
          <pc:sldMk cId="4031982648" sldId="268"/>
        </pc:sldMkLst>
      </pc:sldChg>
      <pc:sldChg chg="addSp delSp modSp add del mod modTransition modAnim">
        <pc:chgData name="Lim Kelvin" userId="624f6ae12bb7b72b" providerId="LiveId" clId="{6185FF2B-8036-4105-8ADB-9F469B424A73}" dt="2024-12-20T12:45:12.275" v="1535" actId="47"/>
        <pc:sldMkLst>
          <pc:docMk/>
          <pc:sldMk cId="1247168951" sldId="269"/>
        </pc:sldMkLst>
        <pc:spChg chg="add mod ord">
          <ac:chgData name="Lim Kelvin" userId="624f6ae12bb7b72b" providerId="LiveId" clId="{6185FF2B-8036-4105-8ADB-9F469B424A73}" dt="2024-12-20T12:29:53.039" v="1324" actId="1076"/>
          <ac:spMkLst>
            <pc:docMk/>
            <pc:sldMk cId="1247168951" sldId="269"/>
            <ac:spMk id="2" creationId="{87E43EB5-5994-45AC-879E-7194D387CEAA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4" creationId="{866893BC-524E-4C38-BB79-EC63BF423FFA}"/>
          </ac:spMkLst>
        </pc:spChg>
        <pc:spChg chg="add del mod">
          <ac:chgData name="Lim Kelvin" userId="624f6ae12bb7b72b" providerId="LiveId" clId="{6185FF2B-8036-4105-8ADB-9F469B424A73}" dt="2024-12-20T12:20:11.586" v="1264"/>
          <ac:spMkLst>
            <pc:docMk/>
            <pc:sldMk cId="1247168951" sldId="269"/>
            <ac:spMk id="5" creationId="{166726D3-487B-4B09-842D-0FA5FBF2BA9D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7" creationId="{23971DAA-655D-4F8D-B08B-8953D4EF6937}"/>
          </ac:spMkLst>
        </pc:spChg>
        <pc:spChg chg="add del mod ord">
          <ac:chgData name="Lim Kelvin" userId="624f6ae12bb7b72b" providerId="LiveId" clId="{6185FF2B-8036-4105-8ADB-9F469B424A73}" dt="2024-12-20T12:28:03.246" v="1316"/>
          <ac:spMkLst>
            <pc:docMk/>
            <pc:sldMk cId="1247168951" sldId="269"/>
            <ac:spMk id="8" creationId="{008551AA-08B7-41EE-A28C-10CAEDED3A7B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9" creationId="{A35DB24C-5420-4C85-AAB7-F54D49EF2DB3}"/>
          </ac:spMkLst>
        </pc:spChg>
        <pc:spChg chg="add del mod">
          <ac:chgData name="Lim Kelvin" userId="624f6ae12bb7b72b" providerId="LiveId" clId="{6185FF2B-8036-4105-8ADB-9F469B424A73}" dt="2024-12-20T12:29:31.368" v="1323"/>
          <ac:spMkLst>
            <pc:docMk/>
            <pc:sldMk cId="1247168951" sldId="269"/>
            <ac:spMk id="10" creationId="{17343DDB-4619-419C-97B9-33896E46DFD6}"/>
          </ac:spMkLst>
        </pc:spChg>
        <pc:picChg chg="mod ord">
          <ac:chgData name="Lim Kelvin" userId="624f6ae12bb7b72b" providerId="LiveId" clId="{6185FF2B-8036-4105-8ADB-9F469B424A73}" dt="2024-12-20T12:20:00.040" v="1261" actId="1076"/>
          <ac:picMkLst>
            <pc:docMk/>
            <pc:sldMk cId="1247168951" sldId="269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848174736" sldId="269"/>
        </pc:sldMkLst>
      </pc:sldChg>
      <pc:sldChg chg="addSp modSp add del mod modTransition setBg">
        <pc:chgData name="Lim Kelvin" userId="624f6ae12bb7b72b" providerId="LiveId" clId="{6185FF2B-8036-4105-8ADB-9F469B424A73}" dt="2024-12-21T12:03:41.390" v="2258" actId="47"/>
        <pc:sldMkLst>
          <pc:docMk/>
          <pc:sldMk cId="1129099684" sldId="270"/>
        </pc:sldMkLst>
        <pc:spChg chg="add mod">
          <ac:chgData name="Lim Kelvin" userId="624f6ae12bb7b72b" providerId="LiveId" clId="{6185FF2B-8036-4105-8ADB-9F469B424A73}" dt="2024-12-20T12:32:44.127" v="1357" actId="1076"/>
          <ac:spMkLst>
            <pc:docMk/>
            <pc:sldMk cId="1129099684" sldId="270"/>
            <ac:spMk id="3" creationId="{819C909D-ABE3-465D-8925-157212325D64}"/>
          </ac:spMkLst>
        </pc:spChg>
        <pc:picChg chg="mod">
          <ac:chgData name="Lim Kelvin" userId="624f6ae12bb7b72b" providerId="LiveId" clId="{6185FF2B-8036-4105-8ADB-9F469B424A73}" dt="2024-12-20T12:31:12.009" v="1332" actId="1076"/>
          <ac:picMkLst>
            <pc:docMk/>
            <pc:sldMk cId="1129099684" sldId="270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869720887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510934340" sldId="271"/>
        </pc:sldMkLst>
      </pc:sldChg>
      <pc:sldChg chg="addSp delSp modSp add del mod modTransition">
        <pc:chgData name="Lim Kelvin" userId="624f6ae12bb7b72b" providerId="LiveId" clId="{6185FF2B-8036-4105-8ADB-9F469B424A73}" dt="2024-12-21T12:07:52.536" v="2313" actId="47"/>
        <pc:sldMkLst>
          <pc:docMk/>
          <pc:sldMk cId="3034922883" sldId="271"/>
        </pc:sldMkLst>
        <pc:spChg chg="add del mod">
          <ac:chgData name="Lim Kelvin" userId="624f6ae12bb7b72b" providerId="LiveId" clId="{6185FF2B-8036-4105-8ADB-9F469B424A73}" dt="2024-12-21T11:36:29.065" v="2236" actId="478"/>
          <ac:spMkLst>
            <pc:docMk/>
            <pc:sldMk cId="3034922883" sldId="271"/>
            <ac:spMk id="4" creationId="{078EDD55-E999-45D2-B782-B3AC7F1DE6E4}"/>
          </ac:spMkLst>
        </pc:spChg>
        <pc:spChg chg="add del mod">
          <ac:chgData name="Lim Kelvin" userId="624f6ae12bb7b72b" providerId="LiveId" clId="{6185FF2B-8036-4105-8ADB-9F469B424A73}" dt="2024-12-21T11:37:06.781" v="2240" actId="478"/>
          <ac:spMkLst>
            <pc:docMk/>
            <pc:sldMk cId="3034922883" sldId="271"/>
            <ac:spMk id="7" creationId="{01E5715E-3EE8-4B39-AD4B-8AE240593046}"/>
          </ac:spMkLst>
        </pc:spChg>
        <pc:grpChg chg="add mod">
          <ac:chgData name="Lim Kelvin" userId="624f6ae12bb7b72b" providerId="LiveId" clId="{6185FF2B-8036-4105-8ADB-9F469B424A73}" dt="2024-12-21T11:29:57.815" v="2228" actId="164"/>
          <ac:grpSpMkLst>
            <pc:docMk/>
            <pc:sldMk cId="3034922883" sldId="271"/>
            <ac:grpSpMk id="5" creationId="{63C02F48-843F-41D0-AE77-5251B0FCF2ED}"/>
          </ac:grpSpMkLst>
        </pc:grpChg>
        <pc:picChg chg="add del mod">
          <ac:chgData name="Lim Kelvin" userId="624f6ae12bb7b72b" providerId="LiveId" clId="{6185FF2B-8036-4105-8ADB-9F469B424A73}" dt="2024-12-21T11:37:06.781" v="2240" actId="478"/>
          <ac:picMkLst>
            <pc:docMk/>
            <pc:sldMk cId="3034922883" sldId="271"/>
            <ac:picMk id="3" creationId="{CA32E1E5-DED1-45E2-9301-4AE2B1C012C3}"/>
          </ac:picMkLst>
        </pc:picChg>
        <pc:picChg chg="mod">
          <ac:chgData name="Lim Kelvin" userId="624f6ae12bb7b72b" providerId="LiveId" clId="{6185FF2B-8036-4105-8ADB-9F469B424A73}" dt="2024-12-21T11:29:57.815" v="2228" actId="164"/>
          <ac:picMkLst>
            <pc:docMk/>
            <pc:sldMk cId="3034922883" sldId="271"/>
            <ac:picMk id="6" creationId="{A7404CD2-8F3E-4464-B8C9-80179280227B}"/>
          </ac:picMkLst>
        </pc:picChg>
        <pc:picChg chg="add mod">
          <ac:chgData name="Lim Kelvin" userId="624f6ae12bb7b72b" providerId="LiveId" clId="{6185FF2B-8036-4105-8ADB-9F469B424A73}" dt="2024-12-21T12:02:08.605" v="2252" actId="1076"/>
          <ac:picMkLst>
            <pc:docMk/>
            <pc:sldMk cId="3034922883" sldId="271"/>
            <ac:picMk id="9" creationId="{751478B7-28C4-48C9-A8D7-F3F5067A0F23}"/>
          </ac:picMkLst>
        </pc:picChg>
        <pc:picChg chg="add del mod">
          <ac:chgData name="Lim Kelvin" userId="624f6ae12bb7b72b" providerId="LiveId" clId="{6185FF2B-8036-4105-8ADB-9F469B424A73}" dt="2024-12-21T12:07:49.847" v="2311" actId="21"/>
          <ac:picMkLst>
            <pc:docMk/>
            <pc:sldMk cId="3034922883" sldId="271"/>
            <ac:picMk id="10" creationId="{F4F703FB-8478-4FE0-9029-34A744B81949}"/>
          </ac:picMkLst>
        </pc:picChg>
      </pc:sldChg>
      <pc:sldChg chg="add">
        <pc:chgData name="Lim Kelvin" userId="624f6ae12bb7b72b" providerId="LiveId" clId="{6185FF2B-8036-4105-8ADB-9F469B424A73}" dt="2024-12-20T11:24:50.380" v="725" actId="2890"/>
        <pc:sldMkLst>
          <pc:docMk/>
          <pc:sldMk cId="1456229704" sldId="272"/>
        </pc:sldMkLst>
      </pc:sldChg>
      <pc:sldChg chg="add del">
        <pc:chgData name="Lim Kelvin" userId="624f6ae12bb7b72b" providerId="LiveId" clId="{6185FF2B-8036-4105-8ADB-9F469B424A73}" dt="2024-12-20T11:40:16.979" v="816" actId="47"/>
        <pc:sldMkLst>
          <pc:docMk/>
          <pc:sldMk cId="1563757776" sldId="273"/>
        </pc:sldMkLst>
      </pc:sldChg>
      <pc:sldChg chg="add del">
        <pc:chgData name="Lim Kelvin" userId="624f6ae12bb7b72b" providerId="LiveId" clId="{6185FF2B-8036-4105-8ADB-9F469B424A73}" dt="2024-12-20T11:40:17.328" v="817" actId="47"/>
        <pc:sldMkLst>
          <pc:docMk/>
          <pc:sldMk cId="2975564571" sldId="274"/>
        </pc:sldMkLst>
      </pc:sldChg>
      <pc:sldChg chg="add del">
        <pc:chgData name="Lim Kelvin" userId="624f6ae12bb7b72b" providerId="LiveId" clId="{6185FF2B-8036-4105-8ADB-9F469B424A73}" dt="2024-12-20T11:40:17.671" v="818" actId="47"/>
        <pc:sldMkLst>
          <pc:docMk/>
          <pc:sldMk cId="3593612864" sldId="275"/>
        </pc:sldMkLst>
      </pc:sldChg>
      <pc:sldChg chg="add del">
        <pc:chgData name="Lim Kelvin" userId="624f6ae12bb7b72b" providerId="LiveId" clId="{6185FF2B-8036-4105-8ADB-9F469B424A73}" dt="2024-12-20T12:19:19.447" v="1249" actId="47"/>
        <pc:sldMkLst>
          <pc:docMk/>
          <pc:sldMk cId="1340591836" sldId="276"/>
        </pc:sldMkLst>
      </pc:sldChg>
      <pc:sldChg chg="addSp delSp modSp add mod modTransition delAnim modAnim">
        <pc:chgData name="Lim Kelvin" userId="624f6ae12bb7b72b" providerId="LiveId" clId="{6185FF2B-8036-4105-8ADB-9F469B424A73}" dt="2024-12-20T12:34:14.791" v="1371"/>
        <pc:sldMkLst>
          <pc:docMk/>
          <pc:sldMk cId="2518578374" sldId="277"/>
        </pc:sldMkLst>
        <pc:picChg chg="add del mod">
          <ac:chgData name="Lim Kelvin" userId="624f6ae12bb7b72b" providerId="LiveId" clId="{6185FF2B-8036-4105-8ADB-9F469B424A73}" dt="2024-12-20T11:34:53.453" v="778" actId="478"/>
          <ac:picMkLst>
            <pc:docMk/>
            <pc:sldMk cId="2518578374" sldId="277"/>
            <ac:picMk id="3" creationId="{1D29CB10-4704-44AA-BCBC-6CBC27B8987E}"/>
          </ac:picMkLst>
        </pc:picChg>
        <pc:picChg chg="add del">
          <ac:chgData name="Lim Kelvin" userId="624f6ae12bb7b72b" providerId="LiveId" clId="{6185FF2B-8036-4105-8ADB-9F469B424A73}" dt="2024-12-20T11:34:53.925" v="779" actId="478"/>
          <ac:picMkLst>
            <pc:docMk/>
            <pc:sldMk cId="2518578374" sldId="277"/>
            <ac:picMk id="5" creationId="{E5426904-CAD1-4903-A720-0CA358B7DEAB}"/>
          </ac:picMkLst>
        </pc:picChg>
        <pc:picChg chg="add del">
          <ac:chgData name="Lim Kelvin" userId="624f6ae12bb7b72b" providerId="LiveId" clId="{6185FF2B-8036-4105-8ADB-9F469B424A73}" dt="2024-12-20T11:34:26.747" v="774" actId="21"/>
          <ac:picMkLst>
            <pc:docMk/>
            <pc:sldMk cId="2518578374" sldId="277"/>
            <ac:picMk id="8" creationId="{F9A5440F-0482-42AF-A4B0-6BBAC2DCE664}"/>
          </ac:picMkLst>
        </pc:picChg>
        <pc:picChg chg="add del mod">
          <ac:chgData name="Lim Kelvin" userId="624f6ae12bb7b72b" providerId="LiveId" clId="{6185FF2B-8036-4105-8ADB-9F469B424A73}" dt="2024-12-20T11:40:59.594" v="823" actId="21"/>
          <ac:picMkLst>
            <pc:docMk/>
            <pc:sldMk cId="2518578374" sldId="277"/>
            <ac:picMk id="10" creationId="{CF101E42-13BF-420D-905A-DAF355390833}"/>
          </ac:picMkLst>
        </pc:picChg>
        <pc:picChg chg="add del">
          <ac:chgData name="Lim Kelvin" userId="624f6ae12bb7b72b" providerId="LiveId" clId="{6185FF2B-8036-4105-8ADB-9F469B424A73}" dt="2024-12-20T11:36:26.059" v="787" actId="478"/>
          <ac:picMkLst>
            <pc:docMk/>
            <pc:sldMk cId="2518578374" sldId="277"/>
            <ac:picMk id="12" creationId="{5F3ECFAD-C307-41E0-8BD2-A358CF2C024E}"/>
          </ac:picMkLst>
        </pc:picChg>
        <pc:picChg chg="add mod">
          <ac:chgData name="Lim Kelvin" userId="624f6ae12bb7b72b" providerId="LiveId" clId="{6185FF2B-8036-4105-8ADB-9F469B424A73}" dt="2024-12-20T11:42:38.197" v="835" actId="1076"/>
          <ac:picMkLst>
            <pc:docMk/>
            <pc:sldMk cId="2518578374" sldId="277"/>
            <ac:picMk id="14" creationId="{8DF2CAFA-DE90-4D9B-91F1-3B78DD67F36B}"/>
          </ac:picMkLst>
        </pc:picChg>
        <pc:picChg chg="add mod">
          <ac:chgData name="Lim Kelvin" userId="624f6ae12bb7b72b" providerId="LiveId" clId="{6185FF2B-8036-4105-8ADB-9F469B424A73}" dt="2024-12-20T11:42:36.613" v="834" actId="1076"/>
          <ac:picMkLst>
            <pc:docMk/>
            <pc:sldMk cId="2518578374" sldId="277"/>
            <ac:picMk id="16" creationId="{C907DE97-D72C-4BAA-BA81-C4A3070C54CB}"/>
          </ac:picMkLst>
        </pc:picChg>
      </pc:sldChg>
      <pc:sldChg chg="addSp add mod">
        <pc:chgData name="Lim Kelvin" userId="624f6ae12bb7b72b" providerId="LiveId" clId="{6185FF2B-8036-4105-8ADB-9F469B424A73}" dt="2024-12-20T11:40:52.659" v="819" actId="22"/>
        <pc:sldMkLst>
          <pc:docMk/>
          <pc:sldMk cId="2369203459" sldId="278"/>
        </pc:sldMkLst>
        <pc:picChg chg="add">
          <ac:chgData name="Lim Kelvin" userId="624f6ae12bb7b72b" providerId="LiveId" clId="{6185FF2B-8036-4105-8ADB-9F469B424A73}" dt="2024-12-20T11:40:52.659" v="819" actId="22"/>
          <ac:picMkLst>
            <pc:docMk/>
            <pc:sldMk cId="2369203459" sldId="278"/>
            <ac:picMk id="3" creationId="{D0C0CDAB-C569-493E-BC75-358CF0BED3CB}"/>
          </ac:picMkLst>
        </pc:picChg>
      </pc:sldChg>
      <pc:sldChg chg="addSp delSp modSp add mod ord">
        <pc:chgData name="Lim Kelvin" userId="624f6ae12bb7b72b" providerId="LiveId" clId="{6185FF2B-8036-4105-8ADB-9F469B424A73}" dt="2024-12-20T11:35:20.060" v="783" actId="1076"/>
        <pc:sldMkLst>
          <pc:docMk/>
          <pc:sldMk cId="1384247712" sldId="279"/>
        </pc:sldMkLst>
        <pc:picChg chg="add del mod">
          <ac:chgData name="Lim Kelvin" userId="624f6ae12bb7b72b" providerId="LiveId" clId="{6185FF2B-8036-4105-8ADB-9F469B424A73}" dt="2024-12-20T11:34:54.885" v="780" actId="478"/>
          <ac:picMkLst>
            <pc:docMk/>
            <pc:sldMk cId="1384247712" sldId="279"/>
            <ac:picMk id="3" creationId="{86DCA450-9E61-4746-9FF4-B985BBD6A286}"/>
          </ac:picMkLst>
        </pc:picChg>
        <pc:picChg chg="add mod">
          <ac:chgData name="Lim Kelvin" userId="624f6ae12bb7b72b" providerId="LiveId" clId="{6185FF2B-8036-4105-8ADB-9F469B424A73}" dt="2024-12-20T11:35:20.060" v="783" actId="1076"/>
          <ac:picMkLst>
            <pc:docMk/>
            <pc:sldMk cId="1384247712" sldId="279"/>
            <ac:picMk id="4" creationId="{7A34A0DF-1D4E-4AD4-9D01-5D01834EF7D3}"/>
          </ac:picMkLst>
        </pc:picChg>
      </pc:sldChg>
      <pc:sldChg chg="addSp delSp modSp add mod modTransition delAnim modAnim">
        <pc:chgData name="Lim Kelvin" userId="624f6ae12bb7b72b" providerId="LiveId" clId="{6185FF2B-8036-4105-8ADB-9F469B424A73}" dt="2024-12-20T12:33:35.937" v="1362"/>
        <pc:sldMkLst>
          <pc:docMk/>
          <pc:sldMk cId="3101691656" sldId="280"/>
        </pc:sldMkLst>
        <pc:picChg chg="add mod">
          <ac:chgData name="Lim Kelvin" userId="624f6ae12bb7b72b" providerId="LiveId" clId="{6185FF2B-8036-4105-8ADB-9F469B424A73}" dt="2024-12-20T11:43:12.905" v="836" actId="1076"/>
          <ac:picMkLst>
            <pc:docMk/>
            <pc:sldMk cId="3101691656" sldId="280"/>
            <ac:picMk id="3" creationId="{6387D1A8-5FA2-40FC-930B-08B147F459E4}"/>
          </ac:picMkLst>
        </pc:picChg>
        <pc:picChg chg="add del mod">
          <ac:chgData name="Lim Kelvin" userId="624f6ae12bb7b72b" providerId="LiveId" clId="{6185FF2B-8036-4105-8ADB-9F469B424A73}" dt="2024-12-20T11:43:58.461" v="840" actId="478"/>
          <ac:picMkLst>
            <pc:docMk/>
            <pc:sldMk cId="3101691656" sldId="280"/>
            <ac:picMk id="4" creationId="{B4120191-5E1D-47FF-AE0F-EECC2F560360}"/>
          </ac:picMkLst>
        </pc:picChg>
        <pc:picChg chg="add mod">
          <ac:chgData name="Lim Kelvin" userId="624f6ae12bb7b72b" providerId="LiveId" clId="{6185FF2B-8036-4105-8ADB-9F469B424A73}" dt="2024-12-20T11:44:04.842" v="845" actId="1076"/>
          <ac:picMkLst>
            <pc:docMk/>
            <pc:sldMk cId="3101691656" sldId="280"/>
            <ac:picMk id="7" creationId="{41FB8F31-EEDD-439D-9A8E-F3EC37F010F2}"/>
          </ac:picMkLst>
        </pc:picChg>
        <pc:picChg chg="add mod">
          <ac:chgData name="Lim Kelvin" userId="624f6ae12bb7b72b" providerId="LiveId" clId="{6185FF2B-8036-4105-8ADB-9F469B424A73}" dt="2024-12-20T11:44:48.826" v="849" actId="1076"/>
          <ac:picMkLst>
            <pc:docMk/>
            <pc:sldMk cId="3101691656" sldId="280"/>
            <ac:picMk id="9" creationId="{08011357-5AC3-43DF-A31A-4533EFA48A08}"/>
          </ac:picMkLst>
        </pc:picChg>
      </pc:sldChg>
      <pc:sldChg chg="addSp add mod ord">
        <pc:chgData name="Lim Kelvin" userId="624f6ae12bb7b72b" providerId="LiveId" clId="{6185FF2B-8036-4105-8ADB-9F469B424A73}" dt="2024-12-20T11:39:49.258" v="813" actId="22"/>
        <pc:sldMkLst>
          <pc:docMk/>
          <pc:sldMk cId="4041111393" sldId="281"/>
        </pc:sldMkLst>
        <pc:picChg chg="add">
          <ac:chgData name="Lim Kelvin" userId="624f6ae12bb7b72b" providerId="LiveId" clId="{6185FF2B-8036-4105-8ADB-9F469B424A73}" dt="2024-12-20T11:39:49.258" v="813" actId="22"/>
          <ac:picMkLst>
            <pc:docMk/>
            <pc:sldMk cId="4041111393" sldId="281"/>
            <ac:picMk id="3" creationId="{EA6AFA09-BA9A-493C-AD4F-FA5B6761558E}"/>
          </ac:picMkLst>
        </pc:picChg>
      </pc:sldChg>
      <pc:sldChg chg="addSp modSp add mod">
        <pc:chgData name="Lim Kelvin" userId="624f6ae12bb7b72b" providerId="LiveId" clId="{6185FF2B-8036-4105-8ADB-9F469B424A73}" dt="2024-12-20T13:11:58.866" v="1960" actId="20577"/>
        <pc:sldMkLst>
          <pc:docMk/>
          <pc:sldMk cId="837402601" sldId="282"/>
        </pc:sldMkLst>
        <pc:spChg chg="add mod">
          <ac:chgData name="Lim Kelvin" userId="624f6ae12bb7b72b" providerId="LiveId" clId="{6185FF2B-8036-4105-8ADB-9F469B424A73}" dt="2024-12-20T13:11:38.235" v="1942" actId="1076"/>
          <ac:spMkLst>
            <pc:docMk/>
            <pc:sldMk cId="837402601" sldId="282"/>
            <ac:spMk id="2" creationId="{ADCFFFB2-871A-4E14-86D1-77103B52DEC2}"/>
          </ac:spMkLst>
        </pc:spChg>
        <pc:spChg chg="add mod">
          <ac:chgData name="Lim Kelvin" userId="624f6ae12bb7b72b" providerId="LiveId" clId="{6185FF2B-8036-4105-8ADB-9F469B424A73}" dt="2024-12-20T13:11:41.804" v="1943" actId="1076"/>
          <ac:spMkLst>
            <pc:docMk/>
            <pc:sldMk cId="837402601" sldId="282"/>
            <ac:spMk id="4" creationId="{A32B303B-BCCA-4F3A-A9F1-8EC884FF60AF}"/>
          </ac:spMkLst>
        </pc:spChg>
        <pc:spChg chg="add mod">
          <ac:chgData name="Lim Kelvin" userId="624f6ae12bb7b72b" providerId="LiveId" clId="{6185FF2B-8036-4105-8ADB-9F469B424A73}" dt="2024-12-20T13:11:58.866" v="1960" actId="20577"/>
          <ac:spMkLst>
            <pc:docMk/>
            <pc:sldMk cId="837402601" sldId="282"/>
            <ac:spMk id="5" creationId="{7E220E55-0BAC-4E98-9865-533015BA4E12}"/>
          </ac:spMkLst>
        </pc:spChg>
        <pc:picChg chg="mod">
          <ac:chgData name="Lim Kelvin" userId="624f6ae12bb7b72b" providerId="LiveId" clId="{6185FF2B-8036-4105-8ADB-9F469B424A73}" dt="2024-12-20T13:08:57.293" v="1922" actId="1076"/>
          <ac:picMkLst>
            <pc:docMk/>
            <pc:sldMk cId="837402601" sldId="282"/>
            <ac:picMk id="6" creationId="{A7404CD2-8F3E-4464-B8C9-80179280227B}"/>
          </ac:picMkLst>
        </pc:picChg>
      </pc:sldChg>
      <pc:sldChg chg="addSp modSp add mod">
        <pc:chgData name="Lim Kelvin" userId="624f6ae12bb7b72b" providerId="LiveId" clId="{6185FF2B-8036-4105-8ADB-9F469B424A73}" dt="2024-12-20T13:15:21.824" v="2016" actId="1076"/>
        <pc:sldMkLst>
          <pc:docMk/>
          <pc:sldMk cId="1657566449" sldId="283"/>
        </pc:sldMkLst>
        <pc:spChg chg="add mod">
          <ac:chgData name="Lim Kelvin" userId="624f6ae12bb7b72b" providerId="LiveId" clId="{6185FF2B-8036-4105-8ADB-9F469B424A73}" dt="2024-12-20T13:15:18.626" v="2015" actId="1076"/>
          <ac:spMkLst>
            <pc:docMk/>
            <pc:sldMk cId="1657566449" sldId="283"/>
            <ac:spMk id="2" creationId="{7EACB083-B790-4FFD-9609-353E621F96F0}"/>
          </ac:spMkLst>
        </pc:spChg>
        <pc:spChg chg="add mod">
          <ac:chgData name="Lim Kelvin" userId="624f6ae12bb7b72b" providerId="LiveId" clId="{6185FF2B-8036-4105-8ADB-9F469B424A73}" dt="2024-12-20T13:15:21.824" v="2016" actId="1076"/>
          <ac:spMkLst>
            <pc:docMk/>
            <pc:sldMk cId="1657566449" sldId="283"/>
            <ac:spMk id="4" creationId="{4E514142-752D-4FB7-988D-5844BA082D22}"/>
          </ac:spMkLst>
        </pc:spChg>
      </pc:sldChg>
      <pc:sldChg chg="addSp delSp modSp add del mod modTransition delAnim">
        <pc:chgData name="Lim Kelvin" userId="624f6ae12bb7b72b" providerId="LiveId" clId="{6185FF2B-8036-4105-8ADB-9F469B424A73}" dt="2024-12-21T12:06:00.824" v="2280" actId="47"/>
        <pc:sldMkLst>
          <pc:docMk/>
          <pc:sldMk cId="336162573" sldId="284"/>
        </pc:sldMkLst>
        <pc:spChg chg="mod">
          <ac:chgData name="Lim Kelvin" userId="624f6ae12bb7b72b" providerId="LiveId" clId="{6185FF2B-8036-4105-8ADB-9F469B424A73}" dt="2024-12-21T12:04:13.292" v="2263" actId="1076"/>
          <ac:spMkLst>
            <pc:docMk/>
            <pc:sldMk cId="336162573" sldId="284"/>
            <ac:spMk id="2" creationId="{87E43EB5-5994-45AC-879E-7194D387CEAA}"/>
          </ac:spMkLst>
        </pc:spChg>
        <pc:spChg chg="del">
          <ac:chgData name="Lim Kelvin" userId="624f6ae12bb7b72b" providerId="LiveId" clId="{6185FF2B-8036-4105-8ADB-9F469B424A73}" dt="2024-12-20T12:30:16.040" v="1326" actId="478"/>
          <ac:spMkLst>
            <pc:docMk/>
            <pc:sldMk cId="336162573" sldId="284"/>
            <ac:spMk id="4" creationId="{866893BC-524E-4C38-BB79-EC63BF423FFA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7" creationId="{23971DAA-655D-4F8D-B08B-8953D4EF6937}"/>
          </ac:spMkLst>
        </pc:spChg>
        <pc:spChg chg="add mod">
          <ac:chgData name="Lim Kelvin" userId="624f6ae12bb7b72b" providerId="LiveId" clId="{6185FF2B-8036-4105-8ADB-9F469B424A73}" dt="2024-12-20T12:44:38.267" v="1530"/>
          <ac:spMkLst>
            <pc:docMk/>
            <pc:sldMk cId="336162573" sldId="284"/>
            <ac:spMk id="8" creationId="{E2512DD1-A03C-400D-969C-F7982CEFB7FE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3:48.335" v="2260" actId="1076"/>
          <ac:grpSpMkLst>
            <pc:docMk/>
            <pc:sldMk cId="336162573" sldId="284"/>
            <ac:grpSpMk id="3" creationId="{E0C0600C-C0AE-44F7-8E85-A92F0A67C81A}"/>
          </ac:grpSpMkLst>
        </pc:grpChg>
      </pc:sldChg>
      <pc:sldChg chg="add del">
        <pc:chgData name="Lim Kelvin" userId="624f6ae12bb7b72b" providerId="LiveId" clId="{6185FF2B-8036-4105-8ADB-9F469B424A73}" dt="2024-12-20T12:32:35.290" v="1351" actId="2890"/>
        <pc:sldMkLst>
          <pc:docMk/>
          <pc:sldMk cId="380831839" sldId="284"/>
        </pc:sldMkLst>
      </pc:sldChg>
      <pc:sldChg chg="add del ord">
        <pc:chgData name="Lim Kelvin" userId="624f6ae12bb7b72b" providerId="LiveId" clId="{6185FF2B-8036-4105-8ADB-9F469B424A73}" dt="2024-12-20T11:42:31.856" v="831" actId="47"/>
        <pc:sldMkLst>
          <pc:docMk/>
          <pc:sldMk cId="874144971" sldId="284"/>
        </pc:sldMkLst>
      </pc:sldChg>
      <pc:sldChg chg="add del">
        <pc:chgData name="Lim Kelvin" userId="624f6ae12bb7b72b" providerId="LiveId" clId="{6185FF2B-8036-4105-8ADB-9F469B424A73}" dt="2024-12-20T12:32:35.065" v="1350" actId="2890"/>
        <pc:sldMkLst>
          <pc:docMk/>
          <pc:sldMk cId="329156779" sldId="285"/>
        </pc:sldMkLst>
      </pc:sldChg>
      <pc:sldChg chg="modSp add mod ord modTransition">
        <pc:chgData name="Lim Kelvin" userId="624f6ae12bb7b72b" providerId="LiveId" clId="{6185FF2B-8036-4105-8ADB-9F469B424A73}" dt="2024-12-20T12:43:02.774" v="1516"/>
        <pc:sldMkLst>
          <pc:docMk/>
          <pc:sldMk cId="3037727675" sldId="285"/>
        </pc:sldMkLst>
        <pc:spChg chg="mod">
          <ac:chgData name="Lim Kelvin" userId="624f6ae12bb7b72b" providerId="LiveId" clId="{6185FF2B-8036-4105-8ADB-9F469B424A73}" dt="2024-12-20T12:36:29.100" v="1423" actId="1076"/>
          <ac:spMkLst>
            <pc:docMk/>
            <pc:sldMk cId="3037727675" sldId="285"/>
            <ac:spMk id="3" creationId="{819C909D-ABE3-465D-8925-157212325D64}"/>
          </ac:spMkLst>
        </pc:spChg>
      </pc:sldChg>
      <pc:sldChg chg="modSp add del modTransition modAnim">
        <pc:chgData name="Lim Kelvin" userId="624f6ae12bb7b72b" providerId="LiveId" clId="{6185FF2B-8036-4105-8ADB-9F469B424A73}" dt="2024-12-20T12:39:26.606" v="1466" actId="47"/>
        <pc:sldMkLst>
          <pc:docMk/>
          <pc:sldMk cId="295311320" sldId="286"/>
        </pc:sldMkLst>
        <pc:spChg chg="mod">
          <ac:chgData name="Lim Kelvin" userId="624f6ae12bb7b72b" providerId="LiveId" clId="{6185FF2B-8036-4105-8ADB-9F469B424A73}" dt="2024-12-20T12:37:11.260" v="1439" actId="20577"/>
          <ac:spMkLst>
            <pc:docMk/>
            <pc:sldMk cId="295311320" sldId="286"/>
            <ac:spMk id="2" creationId="{B1B2B459-64A6-4D1D-B698-857A7E6A138B}"/>
          </ac:spMkLst>
        </pc:spChg>
      </pc:sldChg>
      <pc:sldChg chg="delSp modSp add mod">
        <pc:chgData name="Lim Kelvin" userId="624f6ae12bb7b72b" providerId="LiveId" clId="{6185FF2B-8036-4105-8ADB-9F469B424A73}" dt="2024-12-20T12:40:53.161" v="1498" actId="1076"/>
        <pc:sldMkLst>
          <pc:docMk/>
          <pc:sldMk cId="3487364187" sldId="286"/>
        </pc:sldMkLst>
        <pc:spChg chg="del mod">
          <ac:chgData name="Lim Kelvin" userId="624f6ae12bb7b72b" providerId="LiveId" clId="{6185FF2B-8036-4105-8ADB-9F469B424A73}" dt="2024-12-20T12:40:28.375" v="1487" actId="478"/>
          <ac:spMkLst>
            <pc:docMk/>
            <pc:sldMk cId="3487364187" sldId="286"/>
            <ac:spMk id="2" creationId="{B1B2B459-64A6-4D1D-B698-857A7E6A138B}"/>
          </ac:spMkLst>
        </pc:spChg>
        <pc:spChg chg="mod">
          <ac:chgData name="Lim Kelvin" userId="624f6ae12bb7b72b" providerId="LiveId" clId="{6185FF2B-8036-4105-8ADB-9F469B424A73}" dt="2024-12-20T12:40:53.161" v="1498" actId="1076"/>
          <ac:spMkLst>
            <pc:docMk/>
            <pc:sldMk cId="3487364187" sldId="286"/>
            <ac:spMk id="3" creationId="{D818404A-881A-4BE3-B2D0-B65785486226}"/>
          </ac:spMkLst>
        </pc:spChg>
      </pc:sldChg>
      <pc:sldChg chg="addSp delSp modSp add mod modAnim">
        <pc:chgData name="Lim Kelvin" userId="624f6ae12bb7b72b" providerId="LiveId" clId="{6185FF2B-8036-4105-8ADB-9F469B424A73}" dt="2024-12-21T12:14:15.543" v="2379"/>
        <pc:sldMkLst>
          <pc:docMk/>
          <pc:sldMk cId="724306817" sldId="287"/>
        </pc:sldMkLst>
        <pc:spChg chg="add mod">
          <ac:chgData name="Lim Kelvin" userId="624f6ae12bb7b72b" providerId="LiveId" clId="{6185FF2B-8036-4105-8ADB-9F469B424A73}" dt="2024-12-20T12:49:23.845" v="1554" actId="20577"/>
          <ac:spMkLst>
            <pc:docMk/>
            <pc:sldMk cId="724306817" sldId="287"/>
            <ac:spMk id="2" creationId="{9E2B0F12-2182-4317-844B-A16EF0567F09}"/>
          </ac:spMkLst>
        </pc:spChg>
        <pc:spChg chg="del mod">
          <ac:chgData name="Lim Kelvin" userId="624f6ae12bb7b72b" providerId="LiveId" clId="{6185FF2B-8036-4105-8ADB-9F469B424A73}" dt="2024-12-20T12:42:20.611" v="1511" actId="478"/>
          <ac:spMkLst>
            <pc:docMk/>
            <pc:sldMk cId="724306817" sldId="287"/>
            <ac:spMk id="3" creationId="{D818404A-881A-4BE3-B2D0-B65785486226}"/>
          </ac:spMkLst>
        </pc:spChg>
        <pc:spChg chg="add del mod">
          <ac:chgData name="Lim Kelvin" userId="624f6ae12bb7b72b" providerId="LiveId" clId="{6185FF2B-8036-4105-8ADB-9F469B424A73}" dt="2024-12-20T12:49:54.579" v="1557" actId="478"/>
          <ac:spMkLst>
            <pc:docMk/>
            <pc:sldMk cId="724306817" sldId="287"/>
            <ac:spMk id="4" creationId="{411720D3-F9C0-46D5-8358-8C8BA5A30459}"/>
          </ac:spMkLst>
        </pc:spChg>
        <pc:spChg chg="add mod">
          <ac:chgData name="Lim Kelvin" userId="624f6ae12bb7b72b" providerId="LiveId" clId="{6185FF2B-8036-4105-8ADB-9F469B424A73}" dt="2024-12-20T13:18:19.639" v="2074" actId="1076"/>
          <ac:spMkLst>
            <pc:docMk/>
            <pc:sldMk cId="724306817" sldId="287"/>
            <ac:spMk id="8" creationId="{C2427407-BA50-444E-897C-F8664524F83E}"/>
          </ac:spMkLst>
        </pc:spChg>
        <pc:spChg chg="add mod">
          <ac:chgData name="Lim Kelvin" userId="624f6ae12bb7b72b" providerId="LiveId" clId="{6185FF2B-8036-4105-8ADB-9F469B424A73}" dt="2024-12-20T13:18:22.420" v="2075" actId="1076"/>
          <ac:spMkLst>
            <pc:docMk/>
            <pc:sldMk cId="724306817" sldId="287"/>
            <ac:spMk id="16" creationId="{1DE1755F-CAA6-44C1-94BF-FC98BC1E923A}"/>
          </ac:spMkLst>
        </pc:spChg>
        <pc:spChg chg="add mod">
          <ac:chgData name="Lim Kelvin" userId="624f6ae12bb7b72b" providerId="LiveId" clId="{6185FF2B-8036-4105-8ADB-9F469B424A73}" dt="2024-12-20T13:18:01.279" v="2072" actId="1076"/>
          <ac:spMkLst>
            <pc:docMk/>
            <pc:sldMk cId="724306817" sldId="287"/>
            <ac:spMk id="17" creationId="{B674EA31-E91C-4FB3-9C3C-AB9728873EE6}"/>
          </ac:spMkLst>
        </pc:spChg>
        <pc:spChg chg="add del mod">
          <ac:chgData name="Lim Kelvin" userId="624f6ae12bb7b72b" providerId="LiveId" clId="{6185FF2B-8036-4105-8ADB-9F469B424A73}" dt="2024-12-20T13:02:16.134" v="1774" actId="478"/>
          <ac:spMkLst>
            <pc:docMk/>
            <pc:sldMk cId="724306817" sldId="287"/>
            <ac:spMk id="18" creationId="{5B603334-3256-4BD4-B316-742925F04CE4}"/>
          </ac:spMkLst>
        </pc:spChg>
        <pc:spChg chg="add del mod">
          <ac:chgData name="Lim Kelvin" userId="624f6ae12bb7b72b" providerId="LiveId" clId="{6185FF2B-8036-4105-8ADB-9F469B424A73}" dt="2024-12-20T13:02:17.972" v="1775" actId="478"/>
          <ac:spMkLst>
            <pc:docMk/>
            <pc:sldMk cId="724306817" sldId="287"/>
            <ac:spMk id="20" creationId="{6C85E342-55E6-49D1-97C3-142B7665749A}"/>
          </ac:spMkLst>
        </pc:spChg>
        <pc:spChg chg="add mod">
          <ac:chgData name="Lim Kelvin" userId="624f6ae12bb7b72b" providerId="LiveId" clId="{6185FF2B-8036-4105-8ADB-9F469B424A73}" dt="2024-12-20T13:19:53.655" v="2163"/>
          <ac:spMkLst>
            <pc:docMk/>
            <pc:sldMk cId="724306817" sldId="287"/>
            <ac:spMk id="21" creationId="{5E9DBC7F-6C23-43EF-A9A5-968A023682A1}"/>
          </ac:spMkLst>
        </pc:spChg>
        <pc:spChg chg="add mod">
          <ac:chgData name="Lim Kelvin" userId="624f6ae12bb7b72b" providerId="LiveId" clId="{6185FF2B-8036-4105-8ADB-9F469B424A73}" dt="2024-12-20T13:20:25.086" v="2172"/>
          <ac:spMkLst>
            <pc:docMk/>
            <pc:sldMk cId="724306817" sldId="287"/>
            <ac:spMk id="22" creationId="{3B60E43D-AD8A-488E-AD1D-FFB737216F1D}"/>
          </ac:spMkLst>
        </pc:spChg>
        <pc:spChg chg="add mod">
          <ac:chgData name="Lim Kelvin" userId="624f6ae12bb7b72b" providerId="LiveId" clId="{6185FF2B-8036-4105-8ADB-9F469B424A73}" dt="2024-12-20T13:20:38.814" v="2194"/>
          <ac:spMkLst>
            <pc:docMk/>
            <pc:sldMk cId="724306817" sldId="287"/>
            <ac:spMk id="23" creationId="{1D3EC47D-9F17-4925-9446-F1F25E5E3CB3}"/>
          </ac:spMkLst>
        </pc:spChg>
        <pc:spChg chg="add mod">
          <ac:chgData name="Lim Kelvin" userId="624f6ae12bb7b72b" providerId="LiveId" clId="{6185FF2B-8036-4105-8ADB-9F469B424A73}" dt="2024-12-20T13:18:27.003" v="2078" actId="1076"/>
          <ac:spMkLst>
            <pc:docMk/>
            <pc:sldMk cId="724306817" sldId="287"/>
            <ac:spMk id="25" creationId="{E54D077B-02D0-443F-ADDE-D7E0F49F54C5}"/>
          </ac:spMkLst>
        </pc:spChg>
        <pc:spChg chg="add mod">
          <ac:chgData name="Lim Kelvin" userId="624f6ae12bb7b72b" providerId="LiveId" clId="{6185FF2B-8036-4105-8ADB-9F469B424A73}" dt="2024-12-20T13:21:10.924" v="2209" actId="14100"/>
          <ac:spMkLst>
            <pc:docMk/>
            <pc:sldMk cId="724306817" sldId="287"/>
            <ac:spMk id="28" creationId="{5E43CF47-45EA-4929-B560-33A814EB8B92}"/>
          </ac:spMkLst>
        </pc:spChg>
        <pc:spChg chg="add mod">
          <ac:chgData name="Lim Kelvin" userId="624f6ae12bb7b72b" providerId="LiveId" clId="{6185FF2B-8036-4105-8ADB-9F469B424A73}" dt="2024-12-20T13:20:50.308" v="2197"/>
          <ac:spMkLst>
            <pc:docMk/>
            <pc:sldMk cId="724306817" sldId="287"/>
            <ac:spMk id="29" creationId="{990049FB-8903-4D0B-8BF8-6CFFF064E2A9}"/>
          </ac:spMkLst>
        </pc:spChg>
        <pc:spChg chg="add mod">
          <ac:chgData name="Lim Kelvin" userId="624f6ae12bb7b72b" providerId="LiveId" clId="{6185FF2B-8036-4105-8ADB-9F469B424A73}" dt="2024-12-20T13:18:32" v="2080" actId="1076"/>
          <ac:spMkLst>
            <pc:docMk/>
            <pc:sldMk cId="724306817" sldId="287"/>
            <ac:spMk id="30" creationId="{0B4CF2EF-405F-43F2-BE0F-AF0E27472A7A}"/>
          </ac:spMkLst>
        </pc:spChg>
        <pc:picChg chg="mod">
          <ac:chgData name="Lim Kelvin" userId="624f6ae12bb7b72b" providerId="LiveId" clId="{6185FF2B-8036-4105-8ADB-9F469B424A73}" dt="2024-12-20T12:43:30.827" v="1521" actId="1076"/>
          <ac:picMkLst>
            <pc:docMk/>
            <pc:sldMk cId="724306817" sldId="287"/>
            <ac:picMk id="6" creationId="{A7404CD2-8F3E-4464-B8C9-80179280227B}"/>
          </ac:picMkLst>
        </pc:picChg>
        <pc:picChg chg="add del mod">
          <ac:chgData name="Lim Kelvin" userId="624f6ae12bb7b72b" providerId="LiveId" clId="{6185FF2B-8036-4105-8ADB-9F469B424A73}" dt="2024-12-20T12:53:27.010" v="1631" actId="478"/>
          <ac:picMkLst>
            <pc:docMk/>
            <pc:sldMk cId="724306817" sldId="287"/>
            <ac:picMk id="7" creationId="{C3F501D5-6A71-4AF4-8E15-CD30F0EC0E36}"/>
          </ac:picMkLst>
        </pc:picChg>
        <pc:picChg chg="add mod">
          <ac:chgData name="Lim Kelvin" userId="624f6ae12bb7b72b" providerId="LiveId" clId="{6185FF2B-8036-4105-8ADB-9F469B424A73}" dt="2024-12-21T12:12:45.123" v="2351" actId="1076"/>
          <ac:picMkLst>
            <pc:docMk/>
            <pc:sldMk cId="724306817" sldId="287"/>
            <ac:picMk id="10" creationId="{C779A8BD-6BC3-4CA2-B3FA-3611DF7988E7}"/>
          </ac:picMkLst>
        </pc:picChg>
        <pc:picChg chg="add del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2" creationId="{43EF699A-FF27-4593-AF24-B546ECA13A9A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3" creationId="{0CCCA5AA-F9D8-4ADB-83CB-B22D47C49FC9}"/>
          </ac:picMkLst>
        </pc:picChg>
        <pc:picChg chg="add del mod">
          <ac:chgData name="Lim Kelvin" userId="624f6ae12bb7b72b" providerId="LiveId" clId="{6185FF2B-8036-4105-8ADB-9F469B424A73}" dt="2024-12-20T13:17:21.114" v="2067" actId="478"/>
          <ac:picMkLst>
            <pc:docMk/>
            <pc:sldMk cId="724306817" sldId="287"/>
            <ac:picMk id="14" creationId="{F7DA4114-FF6D-4E0C-8C07-EC797A406DBF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5" creationId="{6FD69F0C-080F-4E30-9AAD-43088D3CC8E5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9" creationId="{0247ABD2-8AEA-4310-86B7-1F6048599A76}"/>
          </ac:picMkLst>
        </pc:picChg>
        <pc:picChg chg="add mod">
          <ac:chgData name="Lim Kelvin" userId="624f6ae12bb7b72b" providerId="LiveId" clId="{6185FF2B-8036-4105-8ADB-9F469B424A73}" dt="2024-12-21T12:12:50.377" v="2352" actId="1076"/>
          <ac:picMkLst>
            <pc:docMk/>
            <pc:sldMk cId="724306817" sldId="287"/>
            <ac:picMk id="24" creationId="{815A72B3-6B3E-4B6B-B375-A480412DE8E1}"/>
          </ac:picMkLst>
        </pc:picChg>
        <pc:picChg chg="add del mod">
          <ac:chgData name="Lim Kelvin" userId="624f6ae12bb7b72b" providerId="LiveId" clId="{6185FF2B-8036-4105-8ADB-9F469B424A73}" dt="2024-12-20T13:17:20.670" v="2066" actId="478"/>
          <ac:picMkLst>
            <pc:docMk/>
            <pc:sldMk cId="724306817" sldId="287"/>
            <ac:picMk id="26" creationId="{D141BBE6-7231-4DB4-BBDA-1125CCE116C5}"/>
          </ac:picMkLst>
        </pc:picChg>
        <pc:picChg chg="add mod">
          <ac:chgData name="Lim Kelvin" userId="624f6ae12bb7b72b" providerId="LiveId" clId="{6185FF2B-8036-4105-8ADB-9F469B424A73}" dt="2024-12-20T13:18:23.831" v="2077" actId="1076"/>
          <ac:picMkLst>
            <pc:docMk/>
            <pc:sldMk cId="724306817" sldId="287"/>
            <ac:picMk id="27" creationId="{A742BE41-86D3-463C-9C4D-19027C71C7E9}"/>
          </ac:picMkLst>
        </pc:picChg>
      </pc:sldChg>
      <pc:sldChg chg="addSp modSp add del mod">
        <pc:chgData name="Lim Kelvin" userId="624f6ae12bb7b72b" providerId="LiveId" clId="{6185FF2B-8036-4105-8ADB-9F469B424A73}" dt="2024-12-20T12:43:36.491" v="1523" actId="47"/>
        <pc:sldMkLst>
          <pc:docMk/>
          <pc:sldMk cId="4148972653" sldId="288"/>
        </pc:sldMkLst>
        <pc:spChg chg="add mod">
          <ac:chgData name="Lim Kelvin" userId="624f6ae12bb7b72b" providerId="LiveId" clId="{6185FF2B-8036-4105-8ADB-9F469B424A73}" dt="2024-12-20T12:43:14.188" v="1519" actId="1076"/>
          <ac:spMkLst>
            <pc:docMk/>
            <pc:sldMk cId="4148972653" sldId="288"/>
            <ac:spMk id="3" creationId="{0A4CA053-8A5D-4FF7-BAEB-6AFD8402F0BF}"/>
          </ac:spMkLst>
        </pc:spChg>
      </pc:sldChg>
      <pc:sldChg chg="addSp modSp add mod">
        <pc:chgData name="Lim Kelvin" userId="624f6ae12bb7b72b" providerId="LiveId" clId="{6185FF2B-8036-4105-8ADB-9F469B424A73}" dt="2024-12-20T12:44:02.374" v="1528" actId="1076"/>
        <pc:sldMkLst>
          <pc:docMk/>
          <pc:sldMk cId="117447334" sldId="289"/>
        </pc:sldMkLst>
        <pc:spChg chg="add mod">
          <ac:chgData name="Lim Kelvin" userId="624f6ae12bb7b72b" providerId="LiveId" clId="{6185FF2B-8036-4105-8ADB-9F469B424A73}" dt="2024-12-20T12:44:02.374" v="1528" actId="1076"/>
          <ac:spMkLst>
            <pc:docMk/>
            <pc:sldMk cId="117447334" sldId="289"/>
            <ac:spMk id="3" creationId="{85B5C729-C0B8-4206-9F9A-B801F7FCE63A}"/>
          </ac:spMkLst>
        </pc:spChg>
      </pc:sldChg>
      <pc:sldChg chg="modSp add del mod">
        <pc:chgData name="Lim Kelvin" userId="624f6ae12bb7b72b" providerId="LiveId" clId="{6185FF2B-8036-4105-8ADB-9F469B424A73}" dt="2024-12-21T12:02:56.935" v="2253" actId="47"/>
        <pc:sldMkLst>
          <pc:docMk/>
          <pc:sldMk cId="79213680" sldId="290"/>
        </pc:sldMkLst>
        <pc:spChg chg="mod">
          <ac:chgData name="Lim Kelvin" userId="624f6ae12bb7b72b" providerId="LiveId" clId="{6185FF2B-8036-4105-8ADB-9F469B424A73}" dt="2024-12-20T12:44:43.106" v="1532" actId="1076"/>
          <ac:spMkLst>
            <pc:docMk/>
            <pc:sldMk cId="79213680" sldId="290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0T12:44:45.001" v="1533" actId="1076"/>
          <ac:spMkLst>
            <pc:docMk/>
            <pc:sldMk cId="79213680" sldId="290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0T12:44:46.010" v="1534" actId="1076"/>
          <ac:spMkLst>
            <pc:docMk/>
            <pc:sldMk cId="79213680" sldId="290"/>
            <ac:spMk id="9" creationId="{A35DB24C-5420-4C85-AAB7-F54D49EF2DB3}"/>
          </ac:spMkLst>
        </pc:spChg>
      </pc:sldChg>
      <pc:sldChg chg="addSp delSp modSp add mod ord">
        <pc:chgData name="Lim Kelvin" userId="624f6ae12bb7b72b" providerId="LiveId" clId="{6185FF2B-8036-4105-8ADB-9F469B424A73}" dt="2024-12-20T13:16:02.031" v="2023"/>
        <pc:sldMkLst>
          <pc:docMk/>
          <pc:sldMk cId="1824890281" sldId="291"/>
        </pc:sldMkLst>
        <pc:spChg chg="add del mod">
          <ac:chgData name="Lim Kelvin" userId="624f6ae12bb7b72b" providerId="LiveId" clId="{6185FF2B-8036-4105-8ADB-9F469B424A73}" dt="2024-12-20T13:15:51.049" v="2022"/>
          <ac:spMkLst>
            <pc:docMk/>
            <pc:sldMk cId="1824890281" sldId="291"/>
            <ac:spMk id="2" creationId="{216240B1-C4D0-4FA5-B8C8-297359FC9070}"/>
          </ac:spMkLst>
        </pc:spChg>
        <pc:spChg chg="add mod">
          <ac:chgData name="Lim Kelvin" userId="624f6ae12bb7b72b" providerId="LiveId" clId="{6185FF2B-8036-4105-8ADB-9F469B424A73}" dt="2024-12-20T13:16:02.031" v="2023"/>
          <ac:spMkLst>
            <pc:docMk/>
            <pc:sldMk cId="1824890281" sldId="291"/>
            <ac:spMk id="4" creationId="{FE5D0866-60CC-42D6-8BFD-B669C3100D04}"/>
          </ac:spMkLst>
        </pc:spChg>
      </pc:sldChg>
      <pc:sldChg chg="modSp add mod">
        <pc:chgData name="Lim Kelvin" userId="624f6ae12bb7b72b" providerId="LiveId" clId="{6185FF2B-8036-4105-8ADB-9F469B424A73}" dt="2024-12-20T13:16:42.601" v="2065" actId="404"/>
        <pc:sldMkLst>
          <pc:docMk/>
          <pc:sldMk cId="2499818263" sldId="292"/>
        </pc:sldMkLst>
        <pc:spChg chg="mod">
          <ac:chgData name="Lim Kelvin" userId="624f6ae12bb7b72b" providerId="LiveId" clId="{6185FF2B-8036-4105-8ADB-9F469B424A73}" dt="2024-12-20T13:16:42.601" v="2065" actId="404"/>
          <ac:spMkLst>
            <pc:docMk/>
            <pc:sldMk cId="2499818263" sldId="292"/>
            <ac:spMk id="4" creationId="{FE5D0866-60CC-42D6-8BFD-B669C3100D04}"/>
          </ac:spMkLst>
        </pc:spChg>
      </pc:sldChg>
      <pc:sldChg chg="modSp add del mod modTransition">
        <pc:chgData name="Lim Kelvin" userId="624f6ae12bb7b72b" providerId="LiveId" clId="{6185FF2B-8036-4105-8ADB-9F469B424A73}" dt="2024-12-21T12:07:53.282" v="2314" actId="47"/>
        <pc:sldMkLst>
          <pc:docMk/>
          <pc:sldMk cId="1079871850" sldId="293"/>
        </pc:sldMkLst>
        <pc:picChg chg="mod">
          <ac:chgData name="Lim Kelvin" userId="624f6ae12bb7b72b" providerId="LiveId" clId="{6185FF2B-8036-4105-8ADB-9F469B424A73}" dt="2024-12-21T12:00:56.656" v="2249" actId="1076"/>
          <ac:picMkLst>
            <pc:docMk/>
            <pc:sldMk cId="1079871850" sldId="293"/>
            <ac:picMk id="9" creationId="{751478B7-28C4-48C9-A8D7-F3F5067A0F23}"/>
          </ac:picMkLst>
        </pc:picChg>
      </pc:sldChg>
      <pc:sldChg chg="addSp modSp add del mod">
        <pc:chgData name="Lim Kelvin" userId="624f6ae12bb7b72b" providerId="LiveId" clId="{6185FF2B-8036-4105-8ADB-9F469B424A73}" dt="2024-12-21T12:05:50.059" v="2277" actId="47"/>
        <pc:sldMkLst>
          <pc:docMk/>
          <pc:sldMk cId="3964171758" sldId="294"/>
        </pc:sldMkLst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7" creationId="{23971DAA-655D-4F8D-B08B-8953D4EF6937}"/>
          </ac:spMkLst>
        </pc:spChg>
        <pc:spChg chg="add mod ord">
          <ac:chgData name="Lim Kelvin" userId="624f6ae12bb7b72b" providerId="LiveId" clId="{6185FF2B-8036-4105-8ADB-9F469B424A73}" dt="2024-12-21T12:05:04.763" v="2276" actId="1076"/>
          <ac:spMkLst>
            <pc:docMk/>
            <pc:sldMk cId="3964171758" sldId="294"/>
            <ac:spMk id="8" creationId="{733482E8-D37D-4621-8104-5F64234A327C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4:46.985" v="2272" actId="1076"/>
          <ac:grpSpMkLst>
            <pc:docMk/>
            <pc:sldMk cId="3964171758" sldId="294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6:58.478" v="2300" actId="1076"/>
        <pc:sldMkLst>
          <pc:docMk/>
          <pc:sldMk cId="1220389483" sldId="295"/>
        </pc:sldMkLst>
        <pc:spChg chg="mod">
          <ac:chgData name="Lim Kelvin" userId="624f6ae12bb7b72b" providerId="LiveId" clId="{6185FF2B-8036-4105-8ADB-9F469B424A73}" dt="2024-12-21T12:06:50.615" v="2296" actId="1076"/>
          <ac:spMkLst>
            <pc:docMk/>
            <pc:sldMk cId="1220389483" sldId="295"/>
            <ac:spMk id="2" creationId="{87E43EB5-5994-45AC-879E-7194D387CEAA}"/>
          </ac:spMkLst>
        </pc:spChg>
        <pc:grpChg chg="mod">
          <ac:chgData name="Lim Kelvin" userId="624f6ae12bb7b72b" providerId="LiveId" clId="{6185FF2B-8036-4105-8ADB-9F469B424A73}" dt="2024-12-21T12:06:58.478" v="2300" actId="1076"/>
          <ac:grpSpMkLst>
            <pc:docMk/>
            <pc:sldMk cId="1220389483" sldId="295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7:15.303" v="2304" actId="47"/>
        <pc:sldMkLst>
          <pc:docMk/>
          <pc:sldMk cId="823494367" sldId="296"/>
        </pc:sldMkLst>
        <pc:grpChg chg="mod">
          <ac:chgData name="Lim Kelvin" userId="624f6ae12bb7b72b" providerId="LiveId" clId="{6185FF2B-8036-4105-8ADB-9F469B424A73}" dt="2024-12-21T12:07:12.794" v="2303" actId="1076"/>
          <ac:grpSpMkLst>
            <pc:docMk/>
            <pc:sldMk cId="823494367" sldId="296"/>
            <ac:grpSpMk id="3" creationId="{369A2A2A-E184-4640-A620-09F35BD76C8C}"/>
          </ac:grpSpMkLst>
        </pc:grpChg>
      </pc:sldChg>
      <pc:sldChg chg="addSp delSp modSp add mod ord">
        <pc:chgData name="Lim Kelvin" userId="624f6ae12bb7b72b" providerId="LiveId" clId="{6185FF2B-8036-4105-8ADB-9F469B424A73}" dt="2024-12-21T12:08:30.812" v="2319" actId="14100"/>
        <pc:sldMkLst>
          <pc:docMk/>
          <pc:sldMk cId="2725090165" sldId="296"/>
        </pc:sldMkLst>
        <pc:spChg chg="del">
          <ac:chgData name="Lim Kelvin" userId="624f6ae12bb7b72b" providerId="LiveId" clId="{6185FF2B-8036-4105-8ADB-9F469B424A73}" dt="2024-12-21T12:07:44.412" v="2308" actId="478"/>
          <ac:spMkLst>
            <pc:docMk/>
            <pc:sldMk cId="2725090165" sldId="296"/>
            <ac:spMk id="3" creationId="{85B5C729-C0B8-4206-9F9A-B801F7FCE63A}"/>
          </ac:spMkLst>
        </pc:spChg>
        <pc:picChg chg="add mod">
          <ac:chgData name="Lim Kelvin" userId="624f6ae12bb7b72b" providerId="LiveId" clId="{6185FF2B-8036-4105-8ADB-9F469B424A73}" dt="2024-12-21T12:08:30.812" v="2319" actId="14100"/>
          <ac:picMkLst>
            <pc:docMk/>
            <pc:sldMk cId="2725090165" sldId="296"/>
            <ac:picMk id="4" creationId="{AEE3D789-32A3-4116-9890-0E86AA0196E0}"/>
          </ac:picMkLst>
        </pc:picChg>
      </pc:sldChg>
      <pc:sldChg chg="modSp add del mod">
        <pc:chgData name="Lim Kelvin" userId="624f6ae12bb7b72b" providerId="LiveId" clId="{6185FF2B-8036-4105-8ADB-9F469B424A73}" dt="2024-12-21T12:06:51.416" v="2298" actId="2890"/>
        <pc:sldMkLst>
          <pc:docMk/>
          <pc:sldMk cId="3042663295" sldId="296"/>
        </pc:sldMkLst>
        <pc:spChg chg="mod">
          <ac:chgData name="Lim Kelvin" userId="624f6ae12bb7b72b" providerId="LiveId" clId="{6185FF2B-8036-4105-8ADB-9F469B424A73}" dt="2024-12-21T12:06:50.131" v="2294" actId="1076"/>
          <ac:spMkLst>
            <pc:docMk/>
            <pc:sldMk cId="3042663295" sldId="296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9.829" v="2293" actId="1076"/>
          <ac:spMkLst>
            <pc:docMk/>
            <pc:sldMk cId="3042663295" sldId="296"/>
            <ac:spMk id="7" creationId="{23971DAA-655D-4F8D-B08B-8953D4EF6937}"/>
          </ac:spMkLst>
        </pc:spChg>
      </pc:sldChg>
      <pc:sldChg chg="addSp modSp add mod">
        <pc:chgData name="Lim Kelvin" userId="624f6ae12bb7b72b" providerId="LiveId" clId="{6185FF2B-8036-4105-8ADB-9F469B424A73}" dt="2024-12-21T12:10:08.318" v="2334" actId="1076"/>
        <pc:sldMkLst>
          <pc:docMk/>
          <pc:sldMk cId="2361083677" sldId="297"/>
        </pc:sldMkLst>
        <pc:picChg chg="mod">
          <ac:chgData name="Lim Kelvin" userId="624f6ae12bb7b72b" providerId="LiveId" clId="{6185FF2B-8036-4105-8ADB-9F469B424A73}" dt="2024-12-21T12:10:08.318" v="2334" actId="1076"/>
          <ac:picMkLst>
            <pc:docMk/>
            <pc:sldMk cId="2361083677" sldId="297"/>
            <ac:picMk id="4" creationId="{AEE3D789-32A3-4116-9890-0E86AA0196E0}"/>
          </ac:picMkLst>
        </pc:picChg>
        <pc:picChg chg="add mod">
          <ac:chgData name="Lim Kelvin" userId="624f6ae12bb7b72b" providerId="LiveId" clId="{6185FF2B-8036-4105-8ADB-9F469B424A73}" dt="2024-12-21T12:09:27.965" v="2331" actId="571"/>
          <ac:picMkLst>
            <pc:docMk/>
            <pc:sldMk cId="2361083677" sldId="297"/>
            <ac:picMk id="5" creationId="{0EC64B92-E32B-42F7-9DB0-0F2B1A90259F}"/>
          </ac:picMkLst>
        </pc:picChg>
      </pc:sldChg>
      <pc:sldChg chg="modSp add del mod">
        <pc:chgData name="Lim Kelvin" userId="624f6ae12bb7b72b" providerId="LiveId" clId="{6185FF2B-8036-4105-8ADB-9F469B424A73}" dt="2024-12-21T12:06:50.852" v="2297" actId="2890"/>
        <pc:sldMkLst>
          <pc:docMk/>
          <pc:sldMk cId="2987951398" sldId="297"/>
        </pc:sldMkLst>
        <pc:spChg chg="mod">
          <ac:chgData name="Lim Kelvin" userId="624f6ae12bb7b72b" providerId="LiveId" clId="{6185FF2B-8036-4105-8ADB-9F469B424A73}" dt="2024-12-21T12:06:48.404" v="2292" actId="1076"/>
          <ac:spMkLst>
            <pc:docMk/>
            <pc:sldMk cId="2987951398" sldId="297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8.070" v="2291" actId="1076"/>
          <ac:spMkLst>
            <pc:docMk/>
            <pc:sldMk cId="2987951398" sldId="297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1T12:06:47.754" v="2290" actId="1076"/>
          <ac:spMkLst>
            <pc:docMk/>
            <pc:sldMk cId="2987951398" sldId="297"/>
            <ac:spMk id="9" creationId="{A35DB24C-5420-4C85-AAB7-F54D49EF2DB3}"/>
          </ac:spMkLst>
        </pc:spChg>
      </pc:sldChg>
      <pc:sldChg chg="modSp add del mod">
        <pc:chgData name="Lim Kelvin" userId="624f6ae12bb7b72b" providerId="LiveId" clId="{6185FF2B-8036-4105-8ADB-9F469B424A73}" dt="2024-12-21T12:10:25.585" v="2336" actId="1076"/>
        <pc:sldMkLst>
          <pc:docMk/>
          <pc:sldMk cId="1415293658" sldId="298"/>
        </pc:sldMkLst>
        <pc:picChg chg="mod">
          <ac:chgData name="Lim Kelvin" userId="624f6ae12bb7b72b" providerId="LiveId" clId="{6185FF2B-8036-4105-8ADB-9F469B424A73}" dt="2024-12-21T12:10:25.585" v="2336" actId="1076"/>
          <ac:picMkLst>
            <pc:docMk/>
            <pc:sldMk cId="1415293658" sldId="298"/>
            <ac:picMk id="4" creationId="{AEE3D789-32A3-4116-9890-0E86AA0196E0}"/>
          </ac:picMkLst>
        </pc:picChg>
      </pc:sldChg>
      <pc:sldChg chg="delSp add mod ord">
        <pc:chgData name="Lim Kelvin" userId="624f6ae12bb7b72b" providerId="LiveId" clId="{6185FF2B-8036-4105-8ADB-9F469B424A73}" dt="2024-12-21T12:16:10.427" v="2383"/>
        <pc:sldMkLst>
          <pc:docMk/>
          <pc:sldMk cId="497070582" sldId="299"/>
        </pc:sldMkLst>
        <pc:spChg chg="del">
          <ac:chgData name="Lim Kelvin" userId="624f6ae12bb7b72b" providerId="LiveId" clId="{6185FF2B-8036-4105-8ADB-9F469B424A73}" dt="2024-12-21T12:16:08.496" v="2381" actId="478"/>
          <ac:spMkLst>
            <pc:docMk/>
            <pc:sldMk cId="497070582" sldId="299"/>
            <ac:spMk id="3" creationId="{85B5C729-C0B8-4206-9F9A-B801F7FCE63A}"/>
          </ac:spMkLst>
        </pc:spChg>
      </pc:sldChg>
      <pc:sldChg chg="add">
        <pc:chgData name="Lim Kelvin" userId="624f6ae12bb7b72b" providerId="LiveId" clId="{6185FF2B-8036-4105-8ADB-9F469B424A73}" dt="2024-12-21T12:16:11.344" v="2384" actId="2890"/>
        <pc:sldMkLst>
          <pc:docMk/>
          <pc:sldMk cId="4227735067" sldId="300"/>
        </pc:sldMkLst>
      </pc:sldChg>
      <pc:sldChg chg="modSp add mod ord">
        <pc:chgData name="Lim Kelvin" userId="624f6ae12bb7b72b" providerId="LiveId" clId="{6185FF2B-8036-4105-8ADB-9F469B424A73}" dt="2024-12-21T12:17:00.294" v="2404" actId="1076"/>
        <pc:sldMkLst>
          <pc:docMk/>
          <pc:sldMk cId="840083161" sldId="301"/>
        </pc:sldMkLst>
        <pc:spChg chg="mod">
          <ac:chgData name="Lim Kelvin" userId="624f6ae12bb7b72b" providerId="LiveId" clId="{6185FF2B-8036-4105-8ADB-9F469B424A73}" dt="2024-12-21T12:17:00.294" v="2404" actId="1076"/>
          <ac:spMkLst>
            <pc:docMk/>
            <pc:sldMk cId="840083161" sldId="301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1T12:16:48.251" v="2402" actId="1076"/>
          <ac:picMkLst>
            <pc:docMk/>
            <pc:sldMk cId="840083161" sldId="301"/>
            <ac:picMk id="6" creationId="{A7404CD2-8F3E-4464-B8C9-8017928022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123C1-E92C-4368-8144-2E36EFBB5485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688C7-906C-4FDE-BCA2-BCE5D9011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102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580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364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61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244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DFC1-861E-4D82-89B0-44603199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40C77-28F8-484E-85F7-827ECA0A3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97BA-F462-417C-8B63-D5339DBD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7F64C-4220-4CAE-AA3A-3F78BAD8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2F08-9686-4F5A-9909-B61DD892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71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2D3E-A5EB-47AF-AF8E-7B77EE7E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4A15D-2F00-4D51-9282-41FFE0604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EC47-2553-4A8F-899A-BAE51D57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389F-19EB-4570-AD85-D6F2249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95ADD-616E-4620-A5C1-B4998B84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B4E0F-3EA3-406D-8719-9B39F585A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57F0-B78F-402E-B5E9-9A36C999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16F5E-B540-4774-8499-090264E5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BF9C-E380-4637-AB69-0DD4B9ED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C195-C707-48DE-B2CD-E4F79DC1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51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2229-F4BB-48AD-A4B9-ED572ABF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C472-B78F-468F-BC4B-9952AED3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7295-2699-41D9-BF74-37D9A10A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94661-C7F9-400C-B5A2-4AFB0D32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316D-50F6-4D11-B5FC-0D068CF0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F70B-AA68-4979-B654-AFCBD421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3792A-3B78-461A-9FF7-763B5B38C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210AC-1EE5-4BFD-A76F-5725C24A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CE0A5-1F6E-4F52-80D1-C06A7965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0748D-DF2B-4097-841C-7A74F216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2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3767-821C-484B-8F54-CD9691B9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4151-6FA7-4ABB-B844-739C82D2F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822BD-20C4-4664-9493-22B6ECA6D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B53D2-E8BD-4D57-A62B-CE67323E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0CA4-A2F0-43BB-9C4E-6679932C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8584-C4E2-4C50-89DF-E4D82E50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35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4ADD-FF64-4FA2-8127-079A6A3B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90E20-6996-40A7-A3A8-AB22BD8B4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71E55-67F3-4D65-B9AD-B39057783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0263A-A022-483B-8DA1-E44CE7E44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47D9-A580-44ED-940D-B4ACC83C3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F1333-DB61-493A-9B05-13BFC87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E8A07-8E04-4729-AA66-38987733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F6053-40A6-4EE8-848D-CA5BFE40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12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52F-9FB0-4A66-8C01-9B8961CF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DAD7F-A639-4625-91B1-4EC12D83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ED5C6-2393-438E-8DA3-DEF7A3B4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5F5F9-C0A9-427E-9D2B-2640625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6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33609-B8BE-4FF9-B1E1-84074DC0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55A4D-FE1A-413D-8264-485F5CA8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A76A9-DE4E-4812-8098-F71C2AFF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39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8504-EFE1-43E6-A2B4-271FBA7D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588D-EF4B-465F-BAAF-700392F0F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04F1-4C67-4912-B6FD-FFA02A60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3B22E-5F1B-4C54-9C05-73F4C334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19A2A-837F-45C7-B7A8-214B84A1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42263-86C1-4418-A3C4-AB6F6F05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06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EEDD-7106-4E62-B504-B7BCC8A0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1B2D4-0001-4BA8-94D3-B0EF55D82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2BFD1-E397-44F4-B10A-DE520124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1595D-4F53-43AE-AE62-8F514C07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14B70-9ED1-4ED9-AC7E-7EE707E9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543B-AEEC-45FE-B662-696D25BA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56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583B8-A3F2-4A69-A259-FEB4A55FF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3D0CB-72D4-4959-8F9C-5A1121C9F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634D-4CD4-4724-8CCE-698E37132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3228-D210-4CE2-A14E-D2D6947C6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0D129-2B13-40BF-8DAA-B9675E219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50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ro.com/app/board/uXjVL9s4nWg=/" TargetMode="External"/><Relationship Id="rId4" Type="http://schemas.openxmlformats.org/officeDocument/2006/relationships/hyperlink" Target="https://github.com/weisiangXD/PythonFinalProject202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8" y="0"/>
            <a:ext cx="913872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CDDE1-DCAB-4918-81F6-0C7ACEA234E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2AA79-3077-4A2B-9E68-884F6EE32998}"/>
              </a:ext>
            </a:extLst>
          </p:cNvPr>
          <p:cNvSpPr txBox="1"/>
          <p:nvPr/>
        </p:nvSpPr>
        <p:spPr>
          <a:xfrm>
            <a:off x="0" y="5780782"/>
            <a:ext cx="45079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組長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</a:t>
            </a:r>
            <a:r>
              <a:rPr lang="zh-CN" altLang="en-US" sz="3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陈科宇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林承濬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CN" altLang="en-US" b="0" dirty="0">
              <a:solidFill>
                <a:schemeClr val="bg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389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63372" y="2141696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我们到底在干嘛？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270D83-A08B-4747-A5DB-0AF225B83647}"/>
              </a:ext>
            </a:extLst>
          </p:cNvPr>
          <p:cNvGrpSpPr/>
          <p:nvPr/>
        </p:nvGrpSpPr>
        <p:grpSpPr>
          <a:xfrm>
            <a:off x="7920633" y="4071049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0158459-2351-4B37-9144-E329E376817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4AAC32-9BD5-4D7D-9EF6-94EDA45F4BE1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0083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1650810" y="220031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57472C-207F-4421-B420-CEC3CF40ABBF}"/>
              </a:ext>
            </a:extLst>
          </p:cNvPr>
          <p:cNvGrpSpPr/>
          <p:nvPr/>
        </p:nvGrpSpPr>
        <p:grpSpPr>
          <a:xfrm>
            <a:off x="5963245" y="4142487"/>
            <a:ext cx="2290168" cy="226847"/>
            <a:chOff x="862608" y="680150"/>
            <a:chExt cx="2290168" cy="22684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E279CE-E22B-4578-BE0C-64C791409A9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226F58-7A02-441B-85C6-74A9076D14C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6038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39574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D9EBD9-B2D7-438D-B1CF-EAB9884D0A8E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CA43C-4C97-4C21-A1C8-0CB64117B860}"/>
              </a:ext>
            </a:extLst>
          </p:cNvPr>
          <p:cNvSpPr txBox="1"/>
          <p:nvPr/>
        </p:nvSpPr>
        <p:spPr>
          <a:xfrm>
            <a:off x="2520692" y="252463"/>
            <a:ext cx="74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3D34C8-6D22-4B7A-8E66-14B94F116664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BD16DE9-5933-4960-9480-A2CC7C55DCB2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1B8A1DB-D3B0-4FE8-923F-3F1D7E6735B7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5090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666319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018939-668D-44AA-ABFC-237FDDB47B1C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F6612-3509-46EE-8173-F6CB52413E4B}"/>
              </a:ext>
            </a:extLst>
          </p:cNvPr>
          <p:cNvSpPr txBox="1"/>
          <p:nvPr/>
        </p:nvSpPr>
        <p:spPr>
          <a:xfrm>
            <a:off x="2520692" y="252463"/>
            <a:ext cx="78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99070B-1320-4620-9414-5E869B1F41FB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05BDAEF-0553-4A33-B108-C2AE5D0B231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4D808E7-6431-4BE7-A5B0-C0BDD61A589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1083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1325449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A707D0-488E-4157-9E67-87421790D421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691EC-0613-4EF3-87A6-CF34207629ED}"/>
              </a:ext>
            </a:extLst>
          </p:cNvPr>
          <p:cNvSpPr txBox="1"/>
          <p:nvPr/>
        </p:nvSpPr>
        <p:spPr>
          <a:xfrm>
            <a:off x="2520692" y="252463"/>
            <a:ext cx="78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DB7552-4EFD-49FF-A1E1-49CB1766F600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C3E7A48-3A94-46AC-B6B5-16EB8A091096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FD02109-274E-417D-8E73-7963397275A7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5293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03582" y="290897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</a:t>
            </a:r>
            <a:r>
              <a:rPr lang="en-US" altLang="zh-CN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</a:p>
          <a:p>
            <a:pPr algn="ctr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我们的專案工作是如何分配的？</a:t>
            </a:r>
            <a:endParaRPr lang="zh-TW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2EECAF-FC74-450C-A9A4-E6905F12109E}"/>
              </a:ext>
            </a:extLst>
          </p:cNvPr>
          <p:cNvGrpSpPr/>
          <p:nvPr/>
        </p:nvGrpSpPr>
        <p:grpSpPr>
          <a:xfrm>
            <a:off x="6524268" y="4444430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19BB76A-9FF8-4280-A42E-8142AF06CE33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9ED0E50-4D79-412E-9EBE-8862726B650C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5060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1650810" y="220031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15F933-248E-43A2-ABBF-E6453B74434B}"/>
              </a:ext>
            </a:extLst>
          </p:cNvPr>
          <p:cNvGrpSpPr/>
          <p:nvPr/>
        </p:nvGrpSpPr>
        <p:grpSpPr>
          <a:xfrm>
            <a:off x="7168022" y="4208210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3CD6996-ED50-4E1C-B763-E8CB6212E00F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F1D1E3C-F66C-4535-8170-C1A68A1C269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4514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641C95-C5B9-45AD-988F-B4F9E3F38D77}"/>
              </a:ext>
            </a:extLst>
          </p:cNvPr>
          <p:cNvSpPr/>
          <p:nvPr/>
        </p:nvSpPr>
        <p:spPr>
          <a:xfrm>
            <a:off x="12192000" y="-9434"/>
            <a:ext cx="5886083" cy="686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18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-0.48021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1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E16E3DF-9017-44E1-AD5B-4D16A6284275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1555218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90169B-0DCF-4469-AB0D-A779B275B656}"/>
              </a:ext>
            </a:extLst>
          </p:cNvPr>
          <p:cNvSpPr txBox="1"/>
          <p:nvPr/>
        </p:nvSpPr>
        <p:spPr>
          <a:xfrm>
            <a:off x="511724" y="1946634"/>
            <a:ext cx="1965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22713-F060-46E0-AB1D-45CB99E9EC3E}"/>
              </a:ext>
            </a:extLst>
          </p:cNvPr>
          <p:cNvSpPr txBox="1"/>
          <p:nvPr/>
        </p:nvSpPr>
        <p:spPr>
          <a:xfrm>
            <a:off x="2431178" y="3699146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1D6C425-5FDF-4599-89A8-2A4CA0C94E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5A10CA6-121F-4918-B959-39D1FAE540F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83074"/>
            <a:ext cx="792098" cy="7920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C0A87D4-DD57-4ABC-A743-8B8A62BEBDF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97051A3-B8CA-4A0F-BF94-C5EE4E03325A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组长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2E6198-FFAA-48F5-92E8-FB850AB5269F}"/>
              </a:ext>
            </a:extLst>
          </p:cNvPr>
          <p:cNvSpPr txBox="1"/>
          <p:nvPr/>
        </p:nvSpPr>
        <p:spPr>
          <a:xfrm>
            <a:off x="2431178" y="552223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19CE6A-E8BA-4375-A218-0FE39F9C08B4}"/>
              </a:ext>
            </a:extLst>
          </p:cNvPr>
          <p:cNvSpPr txBox="1"/>
          <p:nvPr/>
        </p:nvSpPr>
        <p:spPr>
          <a:xfrm>
            <a:off x="2431178" y="4625140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6434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E6FADBD-D5BE-4F65-A70E-0479D83D1FE4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3373215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E8C8FC-FE0F-4524-AC89-3C18D515B753}"/>
              </a:ext>
            </a:extLst>
          </p:cNvPr>
          <p:cNvSpPr txBox="1"/>
          <p:nvPr/>
        </p:nvSpPr>
        <p:spPr>
          <a:xfrm>
            <a:off x="511724" y="1946634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027FEF-0924-41D9-8C40-B8AF3CC5F8F4}"/>
              </a:ext>
            </a:extLst>
          </p:cNvPr>
          <p:cNvSpPr txBox="1"/>
          <p:nvPr/>
        </p:nvSpPr>
        <p:spPr>
          <a:xfrm>
            <a:off x="2431178" y="3699146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72DD9C8-527E-470A-82F0-4ECDA87EAC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CFDAD1F-2B37-4628-A177-48C47609B6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83074"/>
            <a:ext cx="792098" cy="7920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46D08B-ED91-4A5B-A065-9BBF3807010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032301-6471-4825-B20B-3FEF1B6DC853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組員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16DFD1-B019-42B4-A2AD-3330CB025E30}"/>
              </a:ext>
            </a:extLst>
          </p:cNvPr>
          <p:cNvSpPr txBox="1"/>
          <p:nvPr/>
        </p:nvSpPr>
        <p:spPr>
          <a:xfrm>
            <a:off x="2431178" y="4625140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26C459-2547-480A-ADB5-1850FF651432}"/>
              </a:ext>
            </a:extLst>
          </p:cNvPr>
          <p:cNvSpPr txBox="1"/>
          <p:nvPr/>
        </p:nvSpPr>
        <p:spPr>
          <a:xfrm>
            <a:off x="2431178" y="5522233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15%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878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2B459-64A6-4D1D-B698-857A7E6A138B}"/>
              </a:ext>
            </a:extLst>
          </p:cNvPr>
          <p:cNvSpPr txBox="1"/>
          <p:nvPr/>
        </p:nvSpPr>
        <p:spPr>
          <a:xfrm>
            <a:off x="4158481" y="32443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讓我們來談談我們本次專案的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7125825" y="2964180"/>
            <a:ext cx="1318260" cy="929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996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EB560BF-7D9D-4B5C-8913-2ECCE047FC0B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46308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5212964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7437E21-3705-4C87-B75B-806DAC830D80}"/>
              </a:ext>
            </a:extLst>
          </p:cNvPr>
          <p:cNvSpPr txBox="1"/>
          <p:nvPr/>
        </p:nvSpPr>
        <p:spPr>
          <a:xfrm>
            <a:off x="511724" y="1946634"/>
            <a:ext cx="1914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605ED8-EFF5-46F2-BEED-1F3AB5411EB2}"/>
              </a:ext>
            </a:extLst>
          </p:cNvPr>
          <p:cNvSpPr txBox="1"/>
          <p:nvPr/>
        </p:nvSpPr>
        <p:spPr>
          <a:xfrm>
            <a:off x="2431178" y="3699146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AE2A8FC-BDFF-4E21-A07C-6C5FAE8896C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8760C1-FD0E-4BB3-9B48-78A58EB55A9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83074"/>
            <a:ext cx="792098" cy="7920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116803-C5CB-474D-83B0-C8C1795C7B8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2AB778-4EC9-49F8-B89B-05A964BC9666}"/>
              </a:ext>
            </a:extLst>
          </p:cNvPr>
          <p:cNvSpPr txBox="1"/>
          <p:nvPr/>
        </p:nvSpPr>
        <p:spPr>
          <a:xfrm>
            <a:off x="522625" y="160541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組員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A81F32-7A1F-4441-8309-8E2D9FFEA353}"/>
              </a:ext>
            </a:extLst>
          </p:cNvPr>
          <p:cNvSpPr txBox="1"/>
          <p:nvPr/>
        </p:nvSpPr>
        <p:spPr>
          <a:xfrm>
            <a:off x="2431178" y="5522233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15%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8C42C5-9308-4BA0-B9CA-2FC069B6FF52}"/>
              </a:ext>
            </a:extLst>
          </p:cNvPr>
          <p:cNvSpPr txBox="1"/>
          <p:nvPr/>
        </p:nvSpPr>
        <p:spPr>
          <a:xfrm>
            <a:off x="2431178" y="4625140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337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7BDFF57-BDB3-462B-A87B-E8D4A2CBE38B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C451E-231E-4475-AB8F-9DF730C5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9020" y="2815590"/>
            <a:ext cx="2456370" cy="2456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13D59-24A7-4017-ABCE-5FDF676A82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8270" y="2815590"/>
            <a:ext cx="2456370" cy="2456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27E8-11AB-4662-9CF7-D4F23FF7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67815" y="1237716"/>
            <a:ext cx="2456370" cy="245637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AEC757-8BC5-47B4-AD1B-085CE8C22ED2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277A89-4B41-4B95-88F5-12BC1E79CC9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0DEDA0C-BA5F-4329-A99C-13353C820D1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9860FFF-249F-4483-A53D-C8A758BC92C1}"/>
              </a:ext>
            </a:extLst>
          </p:cNvPr>
          <p:cNvSpPr txBox="1"/>
          <p:nvPr/>
        </p:nvSpPr>
        <p:spPr>
          <a:xfrm>
            <a:off x="5664561" y="36890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F25231-FE05-4CFA-B7D9-E1F2B0410D1E}"/>
              </a:ext>
            </a:extLst>
          </p:cNvPr>
          <p:cNvSpPr txBox="1"/>
          <p:nvPr/>
        </p:nvSpPr>
        <p:spPr>
          <a:xfrm>
            <a:off x="2887873" y="5271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8A3C3D-06F6-42CC-ACDA-D0E6FE3515B9}"/>
              </a:ext>
            </a:extLst>
          </p:cNvPr>
          <p:cNvSpPr txBox="1"/>
          <p:nvPr/>
        </p:nvSpPr>
        <p:spPr>
          <a:xfrm>
            <a:off x="8398363" y="5271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5532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0.48282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4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7BDFF57-BDB3-462B-A87B-E8D4A2CBE38B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C451E-231E-4475-AB8F-9DF730C5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9020" y="2815590"/>
            <a:ext cx="2456370" cy="2456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13D59-24A7-4017-ABCE-5FDF676A82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8270" y="2815590"/>
            <a:ext cx="2456370" cy="2456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27E8-11AB-4662-9CF7-D4F23FF7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67815" y="1237716"/>
            <a:ext cx="2456370" cy="245637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AEC757-8BC5-47B4-AD1B-085CE8C22ED2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277A89-4B41-4B95-88F5-12BC1E79CC9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0DEDA0C-BA5F-4329-A99C-13353C820D1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2E0400-898F-4CD5-AD95-E8DB765F7870}"/>
              </a:ext>
            </a:extLst>
          </p:cNvPr>
          <p:cNvSpPr txBox="1"/>
          <p:nvPr/>
        </p:nvSpPr>
        <p:spPr>
          <a:xfrm>
            <a:off x="5784786" y="200940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61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55</a:t>
            </a:r>
            <a:r>
              <a:rPr lang="en-US" altLang="zh-TW" sz="1400" dirty="0">
                <a:solidFill>
                  <a:srgbClr val="FFC61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61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E5DA9D-BA6E-4E04-9F21-50C9CAB7458B}"/>
              </a:ext>
            </a:extLst>
          </p:cNvPr>
          <p:cNvSpPr txBox="1"/>
          <p:nvPr/>
        </p:nvSpPr>
        <p:spPr>
          <a:xfrm>
            <a:off x="2943042" y="441563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8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22.5</a:t>
            </a:r>
            <a:r>
              <a:rPr lang="en-US" altLang="zh-TW" sz="1400" dirty="0">
                <a:solidFill>
                  <a:srgbClr val="FFC8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81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1FF77-3703-49D9-BBE1-22540E3C3509}"/>
              </a:ext>
            </a:extLst>
          </p:cNvPr>
          <p:cNvSpPr txBox="1"/>
          <p:nvPr/>
        </p:nvSpPr>
        <p:spPr>
          <a:xfrm>
            <a:off x="8497749" y="441563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7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22.5</a:t>
            </a:r>
            <a:r>
              <a:rPr lang="en-US" altLang="zh-TW" sz="1400" dirty="0">
                <a:solidFill>
                  <a:srgbClr val="FFC7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71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860FFF-249F-4483-A53D-C8A758BC92C1}"/>
              </a:ext>
            </a:extLst>
          </p:cNvPr>
          <p:cNvSpPr txBox="1"/>
          <p:nvPr/>
        </p:nvSpPr>
        <p:spPr>
          <a:xfrm>
            <a:off x="5664561" y="36890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F25231-FE05-4CFA-B7D9-E1F2B0410D1E}"/>
              </a:ext>
            </a:extLst>
          </p:cNvPr>
          <p:cNvSpPr txBox="1"/>
          <p:nvPr/>
        </p:nvSpPr>
        <p:spPr>
          <a:xfrm>
            <a:off x="2887873" y="5271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8A3C3D-06F6-42CC-ACDA-D0E6FE3515B9}"/>
              </a:ext>
            </a:extLst>
          </p:cNvPr>
          <p:cNvSpPr txBox="1"/>
          <p:nvPr/>
        </p:nvSpPr>
        <p:spPr>
          <a:xfrm>
            <a:off x="8398363" y="5271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B650B71C-EC7D-4E1A-9ED5-7D16A15B5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8374" y="1223218"/>
            <a:ext cx="2479626" cy="24796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2FFEFE8B-2FCD-49B2-80AE-57C1834C9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270" y="2818548"/>
            <a:ext cx="2479626" cy="247962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552F399-137F-42D0-97CB-D60030927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7131" y="2815590"/>
            <a:ext cx="2479626" cy="24796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3F6C89-F7CE-4995-9830-DFD01887CC96}"/>
              </a:ext>
            </a:extLst>
          </p:cNvPr>
          <p:cNvSpPr txBox="1"/>
          <p:nvPr/>
        </p:nvSpPr>
        <p:spPr>
          <a:xfrm>
            <a:off x="5806426" y="189122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61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55</a:t>
            </a:r>
            <a:r>
              <a:rPr lang="en-US" altLang="zh-TW" sz="1400" dirty="0">
                <a:solidFill>
                  <a:srgbClr val="FFC61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61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544893-F6F5-4331-AA8E-CCD9A9241C82}"/>
              </a:ext>
            </a:extLst>
          </p:cNvPr>
          <p:cNvSpPr txBox="1"/>
          <p:nvPr/>
        </p:nvSpPr>
        <p:spPr>
          <a:xfrm>
            <a:off x="2948725" y="454492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8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22.5</a:t>
            </a:r>
            <a:r>
              <a:rPr lang="en-US" altLang="zh-TW" sz="1400" dirty="0">
                <a:solidFill>
                  <a:srgbClr val="FFC8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81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64324B-2B0D-4D9B-8672-255BE7A0551A}"/>
              </a:ext>
            </a:extLst>
          </p:cNvPr>
          <p:cNvSpPr txBox="1"/>
          <p:nvPr/>
        </p:nvSpPr>
        <p:spPr>
          <a:xfrm>
            <a:off x="8465498" y="455655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7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22.5</a:t>
            </a:r>
            <a:r>
              <a:rPr lang="en-US" altLang="zh-TW" sz="1400" dirty="0">
                <a:solidFill>
                  <a:srgbClr val="FFC7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71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80E3810-A1C0-458C-A9FE-5C117BB76D59}"/>
              </a:ext>
            </a:extLst>
          </p:cNvPr>
          <p:cNvSpPr/>
          <p:nvPr/>
        </p:nvSpPr>
        <p:spPr>
          <a:xfrm>
            <a:off x="2402681" y="4751407"/>
            <a:ext cx="1864277" cy="544696"/>
          </a:xfrm>
          <a:custGeom>
            <a:avLst/>
            <a:gdLst>
              <a:gd name="connsiteX0" fmla="*/ 1088581 w 2177162"/>
              <a:gd name="connsiteY0" fmla="*/ 0 h 552311"/>
              <a:gd name="connsiteX1" fmla="*/ 2174220 w 2177162"/>
              <a:gd name="connsiteY1" fmla="*/ 521307 h 552311"/>
              <a:gd name="connsiteX2" fmla="*/ 2177162 w 2177162"/>
              <a:gd name="connsiteY2" fmla="*/ 552311 h 552311"/>
              <a:gd name="connsiteX3" fmla="*/ 0 w 2177162"/>
              <a:gd name="connsiteY3" fmla="*/ 552311 h 552311"/>
              <a:gd name="connsiteX4" fmla="*/ 2942 w 2177162"/>
              <a:gd name="connsiteY4" fmla="*/ 521307 h 552311"/>
              <a:gd name="connsiteX5" fmla="*/ 1088581 w 2177162"/>
              <a:gd name="connsiteY5" fmla="*/ 0 h 552311"/>
              <a:gd name="connsiteX0" fmla="*/ 1133048 w 2221629"/>
              <a:gd name="connsiteY0" fmla="*/ 4455 h 556766"/>
              <a:gd name="connsiteX1" fmla="*/ 2218687 w 2221629"/>
              <a:gd name="connsiteY1" fmla="*/ 525762 h 556766"/>
              <a:gd name="connsiteX2" fmla="*/ 2221629 w 2221629"/>
              <a:gd name="connsiteY2" fmla="*/ 556766 h 556766"/>
              <a:gd name="connsiteX3" fmla="*/ 44467 w 2221629"/>
              <a:gd name="connsiteY3" fmla="*/ 556766 h 556766"/>
              <a:gd name="connsiteX4" fmla="*/ 15 w 2221629"/>
              <a:gd name="connsiteY4" fmla="*/ 363455 h 556766"/>
              <a:gd name="connsiteX5" fmla="*/ 1133048 w 2221629"/>
              <a:gd name="connsiteY5" fmla="*/ 4455 h 556766"/>
              <a:gd name="connsiteX0" fmla="*/ 1133033 w 2221614"/>
              <a:gd name="connsiteY0" fmla="*/ 4455 h 556766"/>
              <a:gd name="connsiteX1" fmla="*/ 2218672 w 2221614"/>
              <a:gd name="connsiteY1" fmla="*/ 525762 h 556766"/>
              <a:gd name="connsiteX2" fmla="*/ 2221614 w 2221614"/>
              <a:gd name="connsiteY2" fmla="*/ 556766 h 556766"/>
              <a:gd name="connsiteX3" fmla="*/ 44452 w 2221614"/>
              <a:gd name="connsiteY3" fmla="*/ 556766 h 556766"/>
              <a:gd name="connsiteX4" fmla="*/ 0 w 2221614"/>
              <a:gd name="connsiteY4" fmla="*/ 363455 h 556766"/>
              <a:gd name="connsiteX5" fmla="*/ 1133033 w 2221614"/>
              <a:gd name="connsiteY5" fmla="*/ 4455 h 556766"/>
              <a:gd name="connsiteX0" fmla="*/ 1133033 w 2221614"/>
              <a:gd name="connsiteY0" fmla="*/ 4455 h 556766"/>
              <a:gd name="connsiteX1" fmla="*/ 2218672 w 2221614"/>
              <a:gd name="connsiteY1" fmla="*/ 525762 h 556766"/>
              <a:gd name="connsiteX2" fmla="*/ 2221614 w 2221614"/>
              <a:gd name="connsiteY2" fmla="*/ 556766 h 556766"/>
              <a:gd name="connsiteX3" fmla="*/ 44452 w 2221614"/>
              <a:gd name="connsiteY3" fmla="*/ 556766 h 556766"/>
              <a:gd name="connsiteX4" fmla="*/ 0 w 2221614"/>
              <a:gd name="connsiteY4" fmla="*/ 363455 h 556766"/>
              <a:gd name="connsiteX5" fmla="*/ 1133033 w 2221614"/>
              <a:gd name="connsiteY5" fmla="*/ 4455 h 556766"/>
              <a:gd name="connsiteX0" fmla="*/ 1144860 w 2233441"/>
              <a:gd name="connsiteY0" fmla="*/ 4455 h 556766"/>
              <a:gd name="connsiteX1" fmla="*/ 2230499 w 2233441"/>
              <a:gd name="connsiteY1" fmla="*/ 525762 h 556766"/>
              <a:gd name="connsiteX2" fmla="*/ 2233441 w 2233441"/>
              <a:gd name="connsiteY2" fmla="*/ 556766 h 556766"/>
              <a:gd name="connsiteX3" fmla="*/ 0 w 2233441"/>
              <a:gd name="connsiteY3" fmla="*/ 459866 h 556766"/>
              <a:gd name="connsiteX4" fmla="*/ 11827 w 2233441"/>
              <a:gd name="connsiteY4" fmla="*/ 363455 h 556766"/>
              <a:gd name="connsiteX5" fmla="*/ 1144860 w 2233441"/>
              <a:gd name="connsiteY5" fmla="*/ 4455 h 556766"/>
              <a:gd name="connsiteX0" fmla="*/ 1144860 w 2233441"/>
              <a:gd name="connsiteY0" fmla="*/ 4455 h 556766"/>
              <a:gd name="connsiteX1" fmla="*/ 2230499 w 2233441"/>
              <a:gd name="connsiteY1" fmla="*/ 525762 h 556766"/>
              <a:gd name="connsiteX2" fmla="*/ 2233441 w 2233441"/>
              <a:gd name="connsiteY2" fmla="*/ 556766 h 556766"/>
              <a:gd name="connsiteX3" fmla="*/ 0 w 2233441"/>
              <a:gd name="connsiteY3" fmla="*/ 459866 h 556766"/>
              <a:gd name="connsiteX4" fmla="*/ 11827 w 2233441"/>
              <a:gd name="connsiteY4" fmla="*/ 363455 h 556766"/>
              <a:gd name="connsiteX5" fmla="*/ 1144860 w 2233441"/>
              <a:gd name="connsiteY5" fmla="*/ 4455 h 556766"/>
              <a:gd name="connsiteX0" fmla="*/ 1144860 w 2233441"/>
              <a:gd name="connsiteY0" fmla="*/ 4455 h 561250"/>
              <a:gd name="connsiteX1" fmla="*/ 2230499 w 2233441"/>
              <a:gd name="connsiteY1" fmla="*/ 525762 h 561250"/>
              <a:gd name="connsiteX2" fmla="*/ 2233441 w 2233441"/>
              <a:gd name="connsiteY2" fmla="*/ 556766 h 561250"/>
              <a:gd name="connsiteX3" fmla="*/ 313986 w 2233441"/>
              <a:gd name="connsiteY3" fmla="*/ 555040 h 561250"/>
              <a:gd name="connsiteX4" fmla="*/ 0 w 2233441"/>
              <a:gd name="connsiteY4" fmla="*/ 459866 h 561250"/>
              <a:gd name="connsiteX5" fmla="*/ 11827 w 2233441"/>
              <a:gd name="connsiteY5" fmla="*/ 363455 h 561250"/>
              <a:gd name="connsiteX6" fmla="*/ 1144860 w 2233441"/>
              <a:gd name="connsiteY6" fmla="*/ 4455 h 561250"/>
              <a:gd name="connsiteX0" fmla="*/ 1144860 w 2233441"/>
              <a:gd name="connsiteY0" fmla="*/ 4455 h 561250"/>
              <a:gd name="connsiteX1" fmla="*/ 2230499 w 2233441"/>
              <a:gd name="connsiteY1" fmla="*/ 525762 h 561250"/>
              <a:gd name="connsiteX2" fmla="*/ 2233441 w 2233441"/>
              <a:gd name="connsiteY2" fmla="*/ 556766 h 561250"/>
              <a:gd name="connsiteX3" fmla="*/ 313986 w 2233441"/>
              <a:gd name="connsiteY3" fmla="*/ 555040 h 561250"/>
              <a:gd name="connsiteX4" fmla="*/ 88864 w 2233441"/>
              <a:gd name="connsiteY4" fmla="*/ 550194 h 561250"/>
              <a:gd name="connsiteX5" fmla="*/ 0 w 2233441"/>
              <a:gd name="connsiteY5" fmla="*/ 459866 h 561250"/>
              <a:gd name="connsiteX6" fmla="*/ 11827 w 2233441"/>
              <a:gd name="connsiteY6" fmla="*/ 363455 h 561250"/>
              <a:gd name="connsiteX7" fmla="*/ 1144860 w 2233441"/>
              <a:gd name="connsiteY7" fmla="*/ 4455 h 561250"/>
              <a:gd name="connsiteX0" fmla="*/ 1144860 w 2313439"/>
              <a:gd name="connsiteY0" fmla="*/ 303 h 557098"/>
              <a:gd name="connsiteX1" fmla="*/ 2313439 w 2313439"/>
              <a:gd name="connsiteY1" fmla="*/ 393217 h 557098"/>
              <a:gd name="connsiteX2" fmla="*/ 2233441 w 2313439"/>
              <a:gd name="connsiteY2" fmla="*/ 552614 h 557098"/>
              <a:gd name="connsiteX3" fmla="*/ 313986 w 2313439"/>
              <a:gd name="connsiteY3" fmla="*/ 550888 h 557098"/>
              <a:gd name="connsiteX4" fmla="*/ 88864 w 2313439"/>
              <a:gd name="connsiteY4" fmla="*/ 546042 h 557098"/>
              <a:gd name="connsiteX5" fmla="*/ 0 w 2313439"/>
              <a:gd name="connsiteY5" fmla="*/ 455714 h 557098"/>
              <a:gd name="connsiteX6" fmla="*/ 11827 w 2313439"/>
              <a:gd name="connsiteY6" fmla="*/ 359303 h 557098"/>
              <a:gd name="connsiteX7" fmla="*/ 1144860 w 2313439"/>
              <a:gd name="connsiteY7" fmla="*/ 303 h 557098"/>
              <a:gd name="connsiteX0" fmla="*/ 1144860 w 2314299"/>
              <a:gd name="connsiteY0" fmla="*/ 303 h 557098"/>
              <a:gd name="connsiteX1" fmla="*/ 2313439 w 2314299"/>
              <a:gd name="connsiteY1" fmla="*/ 393217 h 557098"/>
              <a:gd name="connsiteX2" fmla="*/ 2233441 w 2314299"/>
              <a:gd name="connsiteY2" fmla="*/ 552614 h 557098"/>
              <a:gd name="connsiteX3" fmla="*/ 313986 w 2314299"/>
              <a:gd name="connsiteY3" fmla="*/ 550888 h 557098"/>
              <a:gd name="connsiteX4" fmla="*/ 88864 w 2314299"/>
              <a:gd name="connsiteY4" fmla="*/ 546042 h 557098"/>
              <a:gd name="connsiteX5" fmla="*/ 0 w 2314299"/>
              <a:gd name="connsiteY5" fmla="*/ 455714 h 557098"/>
              <a:gd name="connsiteX6" fmla="*/ 11827 w 2314299"/>
              <a:gd name="connsiteY6" fmla="*/ 359303 h 557098"/>
              <a:gd name="connsiteX7" fmla="*/ 1144860 w 2314299"/>
              <a:gd name="connsiteY7" fmla="*/ 303 h 557098"/>
              <a:gd name="connsiteX0" fmla="*/ 1144860 w 2299719"/>
              <a:gd name="connsiteY0" fmla="*/ 915 h 557710"/>
              <a:gd name="connsiteX1" fmla="*/ 2298628 w 2299719"/>
              <a:gd name="connsiteY1" fmla="*/ 316310 h 557710"/>
              <a:gd name="connsiteX2" fmla="*/ 2233441 w 2299719"/>
              <a:gd name="connsiteY2" fmla="*/ 553226 h 557710"/>
              <a:gd name="connsiteX3" fmla="*/ 313986 w 2299719"/>
              <a:gd name="connsiteY3" fmla="*/ 551500 h 557710"/>
              <a:gd name="connsiteX4" fmla="*/ 88864 w 2299719"/>
              <a:gd name="connsiteY4" fmla="*/ 546654 h 557710"/>
              <a:gd name="connsiteX5" fmla="*/ 0 w 2299719"/>
              <a:gd name="connsiteY5" fmla="*/ 456326 h 557710"/>
              <a:gd name="connsiteX6" fmla="*/ 11827 w 2299719"/>
              <a:gd name="connsiteY6" fmla="*/ 359915 h 557710"/>
              <a:gd name="connsiteX7" fmla="*/ 1144860 w 2299719"/>
              <a:gd name="connsiteY7" fmla="*/ 915 h 557710"/>
              <a:gd name="connsiteX0" fmla="*/ 1144860 w 2319044"/>
              <a:gd name="connsiteY0" fmla="*/ 915 h 554127"/>
              <a:gd name="connsiteX1" fmla="*/ 2298628 w 2319044"/>
              <a:gd name="connsiteY1" fmla="*/ 316310 h 554127"/>
              <a:gd name="connsiteX2" fmla="*/ 2307494 w 2319044"/>
              <a:gd name="connsiteY2" fmla="*/ 458749 h 554127"/>
              <a:gd name="connsiteX3" fmla="*/ 313986 w 2319044"/>
              <a:gd name="connsiteY3" fmla="*/ 551500 h 554127"/>
              <a:gd name="connsiteX4" fmla="*/ 88864 w 2319044"/>
              <a:gd name="connsiteY4" fmla="*/ 546654 h 554127"/>
              <a:gd name="connsiteX5" fmla="*/ 0 w 2319044"/>
              <a:gd name="connsiteY5" fmla="*/ 456326 h 554127"/>
              <a:gd name="connsiteX6" fmla="*/ 11827 w 2319044"/>
              <a:gd name="connsiteY6" fmla="*/ 359915 h 554127"/>
              <a:gd name="connsiteX7" fmla="*/ 1144860 w 2319044"/>
              <a:gd name="connsiteY7" fmla="*/ 915 h 554127"/>
              <a:gd name="connsiteX0" fmla="*/ 1144860 w 2319044"/>
              <a:gd name="connsiteY0" fmla="*/ 915 h 554127"/>
              <a:gd name="connsiteX1" fmla="*/ 2298628 w 2319044"/>
              <a:gd name="connsiteY1" fmla="*/ 316310 h 554127"/>
              <a:gd name="connsiteX2" fmla="*/ 2307494 w 2319044"/>
              <a:gd name="connsiteY2" fmla="*/ 468438 h 554127"/>
              <a:gd name="connsiteX3" fmla="*/ 313986 w 2319044"/>
              <a:gd name="connsiteY3" fmla="*/ 551500 h 554127"/>
              <a:gd name="connsiteX4" fmla="*/ 88864 w 2319044"/>
              <a:gd name="connsiteY4" fmla="*/ 546654 h 554127"/>
              <a:gd name="connsiteX5" fmla="*/ 0 w 2319044"/>
              <a:gd name="connsiteY5" fmla="*/ 456326 h 554127"/>
              <a:gd name="connsiteX6" fmla="*/ 11827 w 2319044"/>
              <a:gd name="connsiteY6" fmla="*/ 359915 h 554127"/>
              <a:gd name="connsiteX7" fmla="*/ 1144860 w 2319044"/>
              <a:gd name="connsiteY7" fmla="*/ 915 h 554127"/>
              <a:gd name="connsiteX0" fmla="*/ 1144860 w 2319044"/>
              <a:gd name="connsiteY0" fmla="*/ 915 h 559548"/>
              <a:gd name="connsiteX1" fmla="*/ 2298628 w 2319044"/>
              <a:gd name="connsiteY1" fmla="*/ 316310 h 559548"/>
              <a:gd name="connsiteX2" fmla="*/ 2307494 w 2319044"/>
              <a:gd name="connsiteY2" fmla="*/ 468438 h 559548"/>
              <a:gd name="connsiteX3" fmla="*/ 313986 w 2319044"/>
              <a:gd name="connsiteY3" fmla="*/ 551500 h 559548"/>
              <a:gd name="connsiteX4" fmla="*/ 88864 w 2319044"/>
              <a:gd name="connsiteY4" fmla="*/ 546654 h 559548"/>
              <a:gd name="connsiteX5" fmla="*/ 0 w 2319044"/>
              <a:gd name="connsiteY5" fmla="*/ 456326 h 559548"/>
              <a:gd name="connsiteX6" fmla="*/ 11827 w 2319044"/>
              <a:gd name="connsiteY6" fmla="*/ 359915 h 559548"/>
              <a:gd name="connsiteX7" fmla="*/ 1144860 w 2319044"/>
              <a:gd name="connsiteY7" fmla="*/ 915 h 559548"/>
              <a:gd name="connsiteX0" fmla="*/ 1144860 w 2319044"/>
              <a:gd name="connsiteY0" fmla="*/ 915 h 555229"/>
              <a:gd name="connsiteX1" fmla="*/ 2298628 w 2319044"/>
              <a:gd name="connsiteY1" fmla="*/ 316310 h 555229"/>
              <a:gd name="connsiteX2" fmla="*/ 2307494 w 2319044"/>
              <a:gd name="connsiteY2" fmla="*/ 468438 h 555229"/>
              <a:gd name="connsiteX3" fmla="*/ 2029057 w 2319044"/>
              <a:gd name="connsiteY3" fmla="*/ 549076 h 555229"/>
              <a:gd name="connsiteX4" fmla="*/ 313986 w 2319044"/>
              <a:gd name="connsiteY4" fmla="*/ 551500 h 555229"/>
              <a:gd name="connsiteX5" fmla="*/ 88864 w 2319044"/>
              <a:gd name="connsiteY5" fmla="*/ 546654 h 555229"/>
              <a:gd name="connsiteX6" fmla="*/ 0 w 2319044"/>
              <a:gd name="connsiteY6" fmla="*/ 456326 h 555229"/>
              <a:gd name="connsiteX7" fmla="*/ 11827 w 2319044"/>
              <a:gd name="connsiteY7" fmla="*/ 359915 h 555229"/>
              <a:gd name="connsiteX8" fmla="*/ 1144860 w 2319044"/>
              <a:gd name="connsiteY8" fmla="*/ 915 h 555229"/>
              <a:gd name="connsiteX0" fmla="*/ 1144860 w 2319044"/>
              <a:gd name="connsiteY0" fmla="*/ 915 h 554127"/>
              <a:gd name="connsiteX1" fmla="*/ 2298628 w 2319044"/>
              <a:gd name="connsiteY1" fmla="*/ 316310 h 554127"/>
              <a:gd name="connsiteX2" fmla="*/ 2307494 w 2319044"/>
              <a:gd name="connsiteY2" fmla="*/ 468438 h 554127"/>
              <a:gd name="connsiteX3" fmla="*/ 2227519 w 2319044"/>
              <a:gd name="connsiteY3" fmla="*/ 546653 h 554127"/>
              <a:gd name="connsiteX4" fmla="*/ 2029057 w 2319044"/>
              <a:gd name="connsiteY4" fmla="*/ 549076 h 554127"/>
              <a:gd name="connsiteX5" fmla="*/ 313986 w 2319044"/>
              <a:gd name="connsiteY5" fmla="*/ 551500 h 554127"/>
              <a:gd name="connsiteX6" fmla="*/ 88864 w 2319044"/>
              <a:gd name="connsiteY6" fmla="*/ 546654 h 554127"/>
              <a:gd name="connsiteX7" fmla="*/ 0 w 2319044"/>
              <a:gd name="connsiteY7" fmla="*/ 456326 h 554127"/>
              <a:gd name="connsiteX8" fmla="*/ 11827 w 2319044"/>
              <a:gd name="connsiteY8" fmla="*/ 359915 h 554127"/>
              <a:gd name="connsiteX9" fmla="*/ 1144860 w 2319044"/>
              <a:gd name="connsiteY9" fmla="*/ 915 h 55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9044" h="554127">
                <a:moveTo>
                  <a:pt x="1144860" y="915"/>
                </a:moveTo>
                <a:cubicBezTo>
                  <a:pt x="1525993" y="-6352"/>
                  <a:pt x="2242744" y="23499"/>
                  <a:pt x="2298628" y="316310"/>
                </a:cubicBezTo>
                <a:cubicBezTo>
                  <a:pt x="2307507" y="388822"/>
                  <a:pt x="2334160" y="415306"/>
                  <a:pt x="2307494" y="468438"/>
                </a:cubicBezTo>
                <a:cubicBezTo>
                  <a:pt x="2296630" y="503598"/>
                  <a:pt x="2273925" y="533213"/>
                  <a:pt x="2227519" y="546653"/>
                </a:cubicBezTo>
                <a:cubicBezTo>
                  <a:pt x="2181113" y="560093"/>
                  <a:pt x="2348967" y="545038"/>
                  <a:pt x="2029057" y="549076"/>
                </a:cubicBezTo>
                <a:cubicBezTo>
                  <a:pt x="1709147" y="553114"/>
                  <a:pt x="631921" y="548674"/>
                  <a:pt x="313986" y="551500"/>
                </a:cubicBezTo>
                <a:cubicBezTo>
                  <a:pt x="-38013" y="547579"/>
                  <a:pt x="141195" y="562516"/>
                  <a:pt x="88864" y="546654"/>
                </a:cubicBezTo>
                <a:cubicBezTo>
                  <a:pt x="36533" y="530792"/>
                  <a:pt x="18270" y="484623"/>
                  <a:pt x="0" y="456326"/>
                </a:cubicBezTo>
                <a:cubicBezTo>
                  <a:pt x="981" y="445991"/>
                  <a:pt x="37504" y="280618"/>
                  <a:pt x="11827" y="359915"/>
                </a:cubicBezTo>
                <a:cubicBezTo>
                  <a:pt x="67711" y="67104"/>
                  <a:pt x="763727" y="8182"/>
                  <a:pt x="1144860" y="915"/>
                </a:cubicBezTo>
                <a:close/>
              </a:path>
            </a:pathLst>
          </a:custGeom>
          <a:solidFill>
            <a:srgbClr val="387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D624B8E-F011-4833-82F1-C1B4F23646E5}"/>
              </a:ext>
            </a:extLst>
          </p:cNvPr>
          <p:cNvSpPr/>
          <p:nvPr/>
        </p:nvSpPr>
        <p:spPr>
          <a:xfrm>
            <a:off x="7904805" y="4751407"/>
            <a:ext cx="1864277" cy="544696"/>
          </a:xfrm>
          <a:custGeom>
            <a:avLst/>
            <a:gdLst>
              <a:gd name="connsiteX0" fmla="*/ 1088581 w 2177162"/>
              <a:gd name="connsiteY0" fmla="*/ 0 h 552311"/>
              <a:gd name="connsiteX1" fmla="*/ 2174220 w 2177162"/>
              <a:gd name="connsiteY1" fmla="*/ 521307 h 552311"/>
              <a:gd name="connsiteX2" fmla="*/ 2177162 w 2177162"/>
              <a:gd name="connsiteY2" fmla="*/ 552311 h 552311"/>
              <a:gd name="connsiteX3" fmla="*/ 0 w 2177162"/>
              <a:gd name="connsiteY3" fmla="*/ 552311 h 552311"/>
              <a:gd name="connsiteX4" fmla="*/ 2942 w 2177162"/>
              <a:gd name="connsiteY4" fmla="*/ 521307 h 552311"/>
              <a:gd name="connsiteX5" fmla="*/ 1088581 w 2177162"/>
              <a:gd name="connsiteY5" fmla="*/ 0 h 552311"/>
              <a:gd name="connsiteX0" fmla="*/ 1133048 w 2221629"/>
              <a:gd name="connsiteY0" fmla="*/ 4455 h 556766"/>
              <a:gd name="connsiteX1" fmla="*/ 2218687 w 2221629"/>
              <a:gd name="connsiteY1" fmla="*/ 525762 h 556766"/>
              <a:gd name="connsiteX2" fmla="*/ 2221629 w 2221629"/>
              <a:gd name="connsiteY2" fmla="*/ 556766 h 556766"/>
              <a:gd name="connsiteX3" fmla="*/ 44467 w 2221629"/>
              <a:gd name="connsiteY3" fmla="*/ 556766 h 556766"/>
              <a:gd name="connsiteX4" fmla="*/ 15 w 2221629"/>
              <a:gd name="connsiteY4" fmla="*/ 363455 h 556766"/>
              <a:gd name="connsiteX5" fmla="*/ 1133048 w 2221629"/>
              <a:gd name="connsiteY5" fmla="*/ 4455 h 556766"/>
              <a:gd name="connsiteX0" fmla="*/ 1133033 w 2221614"/>
              <a:gd name="connsiteY0" fmla="*/ 4455 h 556766"/>
              <a:gd name="connsiteX1" fmla="*/ 2218672 w 2221614"/>
              <a:gd name="connsiteY1" fmla="*/ 525762 h 556766"/>
              <a:gd name="connsiteX2" fmla="*/ 2221614 w 2221614"/>
              <a:gd name="connsiteY2" fmla="*/ 556766 h 556766"/>
              <a:gd name="connsiteX3" fmla="*/ 44452 w 2221614"/>
              <a:gd name="connsiteY3" fmla="*/ 556766 h 556766"/>
              <a:gd name="connsiteX4" fmla="*/ 0 w 2221614"/>
              <a:gd name="connsiteY4" fmla="*/ 363455 h 556766"/>
              <a:gd name="connsiteX5" fmla="*/ 1133033 w 2221614"/>
              <a:gd name="connsiteY5" fmla="*/ 4455 h 556766"/>
              <a:gd name="connsiteX0" fmla="*/ 1133033 w 2221614"/>
              <a:gd name="connsiteY0" fmla="*/ 4455 h 556766"/>
              <a:gd name="connsiteX1" fmla="*/ 2218672 w 2221614"/>
              <a:gd name="connsiteY1" fmla="*/ 525762 h 556766"/>
              <a:gd name="connsiteX2" fmla="*/ 2221614 w 2221614"/>
              <a:gd name="connsiteY2" fmla="*/ 556766 h 556766"/>
              <a:gd name="connsiteX3" fmla="*/ 44452 w 2221614"/>
              <a:gd name="connsiteY3" fmla="*/ 556766 h 556766"/>
              <a:gd name="connsiteX4" fmla="*/ 0 w 2221614"/>
              <a:gd name="connsiteY4" fmla="*/ 363455 h 556766"/>
              <a:gd name="connsiteX5" fmla="*/ 1133033 w 2221614"/>
              <a:gd name="connsiteY5" fmla="*/ 4455 h 556766"/>
              <a:gd name="connsiteX0" fmla="*/ 1144860 w 2233441"/>
              <a:gd name="connsiteY0" fmla="*/ 4455 h 556766"/>
              <a:gd name="connsiteX1" fmla="*/ 2230499 w 2233441"/>
              <a:gd name="connsiteY1" fmla="*/ 525762 h 556766"/>
              <a:gd name="connsiteX2" fmla="*/ 2233441 w 2233441"/>
              <a:gd name="connsiteY2" fmla="*/ 556766 h 556766"/>
              <a:gd name="connsiteX3" fmla="*/ 0 w 2233441"/>
              <a:gd name="connsiteY3" fmla="*/ 459866 h 556766"/>
              <a:gd name="connsiteX4" fmla="*/ 11827 w 2233441"/>
              <a:gd name="connsiteY4" fmla="*/ 363455 h 556766"/>
              <a:gd name="connsiteX5" fmla="*/ 1144860 w 2233441"/>
              <a:gd name="connsiteY5" fmla="*/ 4455 h 556766"/>
              <a:gd name="connsiteX0" fmla="*/ 1144860 w 2233441"/>
              <a:gd name="connsiteY0" fmla="*/ 4455 h 556766"/>
              <a:gd name="connsiteX1" fmla="*/ 2230499 w 2233441"/>
              <a:gd name="connsiteY1" fmla="*/ 525762 h 556766"/>
              <a:gd name="connsiteX2" fmla="*/ 2233441 w 2233441"/>
              <a:gd name="connsiteY2" fmla="*/ 556766 h 556766"/>
              <a:gd name="connsiteX3" fmla="*/ 0 w 2233441"/>
              <a:gd name="connsiteY3" fmla="*/ 459866 h 556766"/>
              <a:gd name="connsiteX4" fmla="*/ 11827 w 2233441"/>
              <a:gd name="connsiteY4" fmla="*/ 363455 h 556766"/>
              <a:gd name="connsiteX5" fmla="*/ 1144860 w 2233441"/>
              <a:gd name="connsiteY5" fmla="*/ 4455 h 556766"/>
              <a:gd name="connsiteX0" fmla="*/ 1144860 w 2233441"/>
              <a:gd name="connsiteY0" fmla="*/ 4455 h 561250"/>
              <a:gd name="connsiteX1" fmla="*/ 2230499 w 2233441"/>
              <a:gd name="connsiteY1" fmla="*/ 525762 h 561250"/>
              <a:gd name="connsiteX2" fmla="*/ 2233441 w 2233441"/>
              <a:gd name="connsiteY2" fmla="*/ 556766 h 561250"/>
              <a:gd name="connsiteX3" fmla="*/ 313986 w 2233441"/>
              <a:gd name="connsiteY3" fmla="*/ 555040 h 561250"/>
              <a:gd name="connsiteX4" fmla="*/ 0 w 2233441"/>
              <a:gd name="connsiteY4" fmla="*/ 459866 h 561250"/>
              <a:gd name="connsiteX5" fmla="*/ 11827 w 2233441"/>
              <a:gd name="connsiteY5" fmla="*/ 363455 h 561250"/>
              <a:gd name="connsiteX6" fmla="*/ 1144860 w 2233441"/>
              <a:gd name="connsiteY6" fmla="*/ 4455 h 561250"/>
              <a:gd name="connsiteX0" fmla="*/ 1144860 w 2233441"/>
              <a:gd name="connsiteY0" fmla="*/ 4455 h 561250"/>
              <a:gd name="connsiteX1" fmla="*/ 2230499 w 2233441"/>
              <a:gd name="connsiteY1" fmla="*/ 525762 h 561250"/>
              <a:gd name="connsiteX2" fmla="*/ 2233441 w 2233441"/>
              <a:gd name="connsiteY2" fmla="*/ 556766 h 561250"/>
              <a:gd name="connsiteX3" fmla="*/ 313986 w 2233441"/>
              <a:gd name="connsiteY3" fmla="*/ 555040 h 561250"/>
              <a:gd name="connsiteX4" fmla="*/ 88864 w 2233441"/>
              <a:gd name="connsiteY4" fmla="*/ 550194 h 561250"/>
              <a:gd name="connsiteX5" fmla="*/ 0 w 2233441"/>
              <a:gd name="connsiteY5" fmla="*/ 459866 h 561250"/>
              <a:gd name="connsiteX6" fmla="*/ 11827 w 2233441"/>
              <a:gd name="connsiteY6" fmla="*/ 363455 h 561250"/>
              <a:gd name="connsiteX7" fmla="*/ 1144860 w 2233441"/>
              <a:gd name="connsiteY7" fmla="*/ 4455 h 561250"/>
              <a:gd name="connsiteX0" fmla="*/ 1144860 w 2313439"/>
              <a:gd name="connsiteY0" fmla="*/ 303 h 557098"/>
              <a:gd name="connsiteX1" fmla="*/ 2313439 w 2313439"/>
              <a:gd name="connsiteY1" fmla="*/ 393217 h 557098"/>
              <a:gd name="connsiteX2" fmla="*/ 2233441 w 2313439"/>
              <a:gd name="connsiteY2" fmla="*/ 552614 h 557098"/>
              <a:gd name="connsiteX3" fmla="*/ 313986 w 2313439"/>
              <a:gd name="connsiteY3" fmla="*/ 550888 h 557098"/>
              <a:gd name="connsiteX4" fmla="*/ 88864 w 2313439"/>
              <a:gd name="connsiteY4" fmla="*/ 546042 h 557098"/>
              <a:gd name="connsiteX5" fmla="*/ 0 w 2313439"/>
              <a:gd name="connsiteY5" fmla="*/ 455714 h 557098"/>
              <a:gd name="connsiteX6" fmla="*/ 11827 w 2313439"/>
              <a:gd name="connsiteY6" fmla="*/ 359303 h 557098"/>
              <a:gd name="connsiteX7" fmla="*/ 1144860 w 2313439"/>
              <a:gd name="connsiteY7" fmla="*/ 303 h 557098"/>
              <a:gd name="connsiteX0" fmla="*/ 1144860 w 2314299"/>
              <a:gd name="connsiteY0" fmla="*/ 303 h 557098"/>
              <a:gd name="connsiteX1" fmla="*/ 2313439 w 2314299"/>
              <a:gd name="connsiteY1" fmla="*/ 393217 h 557098"/>
              <a:gd name="connsiteX2" fmla="*/ 2233441 w 2314299"/>
              <a:gd name="connsiteY2" fmla="*/ 552614 h 557098"/>
              <a:gd name="connsiteX3" fmla="*/ 313986 w 2314299"/>
              <a:gd name="connsiteY3" fmla="*/ 550888 h 557098"/>
              <a:gd name="connsiteX4" fmla="*/ 88864 w 2314299"/>
              <a:gd name="connsiteY4" fmla="*/ 546042 h 557098"/>
              <a:gd name="connsiteX5" fmla="*/ 0 w 2314299"/>
              <a:gd name="connsiteY5" fmla="*/ 455714 h 557098"/>
              <a:gd name="connsiteX6" fmla="*/ 11827 w 2314299"/>
              <a:gd name="connsiteY6" fmla="*/ 359303 h 557098"/>
              <a:gd name="connsiteX7" fmla="*/ 1144860 w 2314299"/>
              <a:gd name="connsiteY7" fmla="*/ 303 h 557098"/>
              <a:gd name="connsiteX0" fmla="*/ 1144860 w 2299719"/>
              <a:gd name="connsiteY0" fmla="*/ 915 h 557710"/>
              <a:gd name="connsiteX1" fmla="*/ 2298628 w 2299719"/>
              <a:gd name="connsiteY1" fmla="*/ 316310 h 557710"/>
              <a:gd name="connsiteX2" fmla="*/ 2233441 w 2299719"/>
              <a:gd name="connsiteY2" fmla="*/ 553226 h 557710"/>
              <a:gd name="connsiteX3" fmla="*/ 313986 w 2299719"/>
              <a:gd name="connsiteY3" fmla="*/ 551500 h 557710"/>
              <a:gd name="connsiteX4" fmla="*/ 88864 w 2299719"/>
              <a:gd name="connsiteY4" fmla="*/ 546654 h 557710"/>
              <a:gd name="connsiteX5" fmla="*/ 0 w 2299719"/>
              <a:gd name="connsiteY5" fmla="*/ 456326 h 557710"/>
              <a:gd name="connsiteX6" fmla="*/ 11827 w 2299719"/>
              <a:gd name="connsiteY6" fmla="*/ 359915 h 557710"/>
              <a:gd name="connsiteX7" fmla="*/ 1144860 w 2299719"/>
              <a:gd name="connsiteY7" fmla="*/ 915 h 557710"/>
              <a:gd name="connsiteX0" fmla="*/ 1144860 w 2319044"/>
              <a:gd name="connsiteY0" fmla="*/ 915 h 554127"/>
              <a:gd name="connsiteX1" fmla="*/ 2298628 w 2319044"/>
              <a:gd name="connsiteY1" fmla="*/ 316310 h 554127"/>
              <a:gd name="connsiteX2" fmla="*/ 2307494 w 2319044"/>
              <a:gd name="connsiteY2" fmla="*/ 458749 h 554127"/>
              <a:gd name="connsiteX3" fmla="*/ 313986 w 2319044"/>
              <a:gd name="connsiteY3" fmla="*/ 551500 h 554127"/>
              <a:gd name="connsiteX4" fmla="*/ 88864 w 2319044"/>
              <a:gd name="connsiteY4" fmla="*/ 546654 h 554127"/>
              <a:gd name="connsiteX5" fmla="*/ 0 w 2319044"/>
              <a:gd name="connsiteY5" fmla="*/ 456326 h 554127"/>
              <a:gd name="connsiteX6" fmla="*/ 11827 w 2319044"/>
              <a:gd name="connsiteY6" fmla="*/ 359915 h 554127"/>
              <a:gd name="connsiteX7" fmla="*/ 1144860 w 2319044"/>
              <a:gd name="connsiteY7" fmla="*/ 915 h 554127"/>
              <a:gd name="connsiteX0" fmla="*/ 1144860 w 2319044"/>
              <a:gd name="connsiteY0" fmla="*/ 915 h 554127"/>
              <a:gd name="connsiteX1" fmla="*/ 2298628 w 2319044"/>
              <a:gd name="connsiteY1" fmla="*/ 316310 h 554127"/>
              <a:gd name="connsiteX2" fmla="*/ 2307494 w 2319044"/>
              <a:gd name="connsiteY2" fmla="*/ 468438 h 554127"/>
              <a:gd name="connsiteX3" fmla="*/ 313986 w 2319044"/>
              <a:gd name="connsiteY3" fmla="*/ 551500 h 554127"/>
              <a:gd name="connsiteX4" fmla="*/ 88864 w 2319044"/>
              <a:gd name="connsiteY4" fmla="*/ 546654 h 554127"/>
              <a:gd name="connsiteX5" fmla="*/ 0 w 2319044"/>
              <a:gd name="connsiteY5" fmla="*/ 456326 h 554127"/>
              <a:gd name="connsiteX6" fmla="*/ 11827 w 2319044"/>
              <a:gd name="connsiteY6" fmla="*/ 359915 h 554127"/>
              <a:gd name="connsiteX7" fmla="*/ 1144860 w 2319044"/>
              <a:gd name="connsiteY7" fmla="*/ 915 h 554127"/>
              <a:gd name="connsiteX0" fmla="*/ 1144860 w 2319044"/>
              <a:gd name="connsiteY0" fmla="*/ 915 h 559548"/>
              <a:gd name="connsiteX1" fmla="*/ 2298628 w 2319044"/>
              <a:gd name="connsiteY1" fmla="*/ 316310 h 559548"/>
              <a:gd name="connsiteX2" fmla="*/ 2307494 w 2319044"/>
              <a:gd name="connsiteY2" fmla="*/ 468438 h 559548"/>
              <a:gd name="connsiteX3" fmla="*/ 313986 w 2319044"/>
              <a:gd name="connsiteY3" fmla="*/ 551500 h 559548"/>
              <a:gd name="connsiteX4" fmla="*/ 88864 w 2319044"/>
              <a:gd name="connsiteY4" fmla="*/ 546654 h 559548"/>
              <a:gd name="connsiteX5" fmla="*/ 0 w 2319044"/>
              <a:gd name="connsiteY5" fmla="*/ 456326 h 559548"/>
              <a:gd name="connsiteX6" fmla="*/ 11827 w 2319044"/>
              <a:gd name="connsiteY6" fmla="*/ 359915 h 559548"/>
              <a:gd name="connsiteX7" fmla="*/ 1144860 w 2319044"/>
              <a:gd name="connsiteY7" fmla="*/ 915 h 559548"/>
              <a:gd name="connsiteX0" fmla="*/ 1144860 w 2319044"/>
              <a:gd name="connsiteY0" fmla="*/ 915 h 555229"/>
              <a:gd name="connsiteX1" fmla="*/ 2298628 w 2319044"/>
              <a:gd name="connsiteY1" fmla="*/ 316310 h 555229"/>
              <a:gd name="connsiteX2" fmla="*/ 2307494 w 2319044"/>
              <a:gd name="connsiteY2" fmla="*/ 468438 h 555229"/>
              <a:gd name="connsiteX3" fmla="*/ 2029057 w 2319044"/>
              <a:gd name="connsiteY3" fmla="*/ 549076 h 555229"/>
              <a:gd name="connsiteX4" fmla="*/ 313986 w 2319044"/>
              <a:gd name="connsiteY4" fmla="*/ 551500 h 555229"/>
              <a:gd name="connsiteX5" fmla="*/ 88864 w 2319044"/>
              <a:gd name="connsiteY5" fmla="*/ 546654 h 555229"/>
              <a:gd name="connsiteX6" fmla="*/ 0 w 2319044"/>
              <a:gd name="connsiteY6" fmla="*/ 456326 h 555229"/>
              <a:gd name="connsiteX7" fmla="*/ 11827 w 2319044"/>
              <a:gd name="connsiteY7" fmla="*/ 359915 h 555229"/>
              <a:gd name="connsiteX8" fmla="*/ 1144860 w 2319044"/>
              <a:gd name="connsiteY8" fmla="*/ 915 h 555229"/>
              <a:gd name="connsiteX0" fmla="*/ 1144860 w 2319044"/>
              <a:gd name="connsiteY0" fmla="*/ 915 h 554127"/>
              <a:gd name="connsiteX1" fmla="*/ 2298628 w 2319044"/>
              <a:gd name="connsiteY1" fmla="*/ 316310 h 554127"/>
              <a:gd name="connsiteX2" fmla="*/ 2307494 w 2319044"/>
              <a:gd name="connsiteY2" fmla="*/ 468438 h 554127"/>
              <a:gd name="connsiteX3" fmla="*/ 2227519 w 2319044"/>
              <a:gd name="connsiteY3" fmla="*/ 546653 h 554127"/>
              <a:gd name="connsiteX4" fmla="*/ 2029057 w 2319044"/>
              <a:gd name="connsiteY4" fmla="*/ 549076 h 554127"/>
              <a:gd name="connsiteX5" fmla="*/ 313986 w 2319044"/>
              <a:gd name="connsiteY5" fmla="*/ 551500 h 554127"/>
              <a:gd name="connsiteX6" fmla="*/ 88864 w 2319044"/>
              <a:gd name="connsiteY6" fmla="*/ 546654 h 554127"/>
              <a:gd name="connsiteX7" fmla="*/ 0 w 2319044"/>
              <a:gd name="connsiteY7" fmla="*/ 456326 h 554127"/>
              <a:gd name="connsiteX8" fmla="*/ 11827 w 2319044"/>
              <a:gd name="connsiteY8" fmla="*/ 359915 h 554127"/>
              <a:gd name="connsiteX9" fmla="*/ 1144860 w 2319044"/>
              <a:gd name="connsiteY9" fmla="*/ 915 h 55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9044" h="554127">
                <a:moveTo>
                  <a:pt x="1144860" y="915"/>
                </a:moveTo>
                <a:cubicBezTo>
                  <a:pt x="1525993" y="-6352"/>
                  <a:pt x="2242744" y="23499"/>
                  <a:pt x="2298628" y="316310"/>
                </a:cubicBezTo>
                <a:cubicBezTo>
                  <a:pt x="2307507" y="388822"/>
                  <a:pt x="2334160" y="415306"/>
                  <a:pt x="2307494" y="468438"/>
                </a:cubicBezTo>
                <a:cubicBezTo>
                  <a:pt x="2296630" y="503598"/>
                  <a:pt x="2273925" y="533213"/>
                  <a:pt x="2227519" y="546653"/>
                </a:cubicBezTo>
                <a:cubicBezTo>
                  <a:pt x="2181113" y="560093"/>
                  <a:pt x="2348967" y="545038"/>
                  <a:pt x="2029057" y="549076"/>
                </a:cubicBezTo>
                <a:cubicBezTo>
                  <a:pt x="1709147" y="553114"/>
                  <a:pt x="631921" y="548674"/>
                  <a:pt x="313986" y="551500"/>
                </a:cubicBezTo>
                <a:cubicBezTo>
                  <a:pt x="-38013" y="547579"/>
                  <a:pt x="141195" y="562516"/>
                  <a:pt x="88864" y="546654"/>
                </a:cubicBezTo>
                <a:cubicBezTo>
                  <a:pt x="36533" y="530792"/>
                  <a:pt x="18270" y="484623"/>
                  <a:pt x="0" y="456326"/>
                </a:cubicBezTo>
                <a:cubicBezTo>
                  <a:pt x="981" y="445991"/>
                  <a:pt x="37504" y="280618"/>
                  <a:pt x="11827" y="359915"/>
                </a:cubicBezTo>
                <a:cubicBezTo>
                  <a:pt x="67711" y="67104"/>
                  <a:pt x="763727" y="8182"/>
                  <a:pt x="1144860" y="915"/>
                </a:cubicBezTo>
                <a:close/>
              </a:path>
            </a:pathLst>
          </a:custGeom>
          <a:solidFill>
            <a:srgbClr val="387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292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0.48282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4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8E9B8E-568D-4FF8-A64A-62B46D81EFF2}"/>
              </a:ext>
            </a:extLst>
          </p:cNvPr>
          <p:cNvSpPr/>
          <p:nvPr/>
        </p:nvSpPr>
        <p:spPr>
          <a:xfrm>
            <a:off x="3899595" y="2094872"/>
            <a:ext cx="4869180" cy="4000500"/>
          </a:xfrm>
          <a:prstGeom prst="rect">
            <a:avLst/>
          </a:prstGeom>
          <a:solidFill>
            <a:srgbClr val="3D4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481ED4-6E0E-402C-A591-D7099AD3F463}"/>
              </a:ext>
            </a:extLst>
          </p:cNvPr>
          <p:cNvSpPr/>
          <p:nvPr/>
        </p:nvSpPr>
        <p:spPr>
          <a:xfrm>
            <a:off x="770254" y="2876689"/>
            <a:ext cx="2177162" cy="552311"/>
          </a:xfrm>
          <a:custGeom>
            <a:avLst/>
            <a:gdLst>
              <a:gd name="connsiteX0" fmla="*/ 1088581 w 2177162"/>
              <a:gd name="connsiteY0" fmla="*/ 0 h 552311"/>
              <a:gd name="connsiteX1" fmla="*/ 2174220 w 2177162"/>
              <a:gd name="connsiteY1" fmla="*/ 521307 h 552311"/>
              <a:gd name="connsiteX2" fmla="*/ 2177162 w 2177162"/>
              <a:gd name="connsiteY2" fmla="*/ 552311 h 552311"/>
              <a:gd name="connsiteX3" fmla="*/ 0 w 2177162"/>
              <a:gd name="connsiteY3" fmla="*/ 552311 h 552311"/>
              <a:gd name="connsiteX4" fmla="*/ 2942 w 2177162"/>
              <a:gd name="connsiteY4" fmla="*/ 521307 h 552311"/>
              <a:gd name="connsiteX5" fmla="*/ 1088581 w 2177162"/>
              <a:gd name="connsiteY5" fmla="*/ 0 h 552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162" h="552311">
                <a:moveTo>
                  <a:pt x="1088581" y="0"/>
                </a:moveTo>
                <a:cubicBezTo>
                  <a:pt x="1653606" y="0"/>
                  <a:pt x="2118336" y="228496"/>
                  <a:pt x="2174220" y="521307"/>
                </a:cubicBezTo>
                <a:lnTo>
                  <a:pt x="2177162" y="552311"/>
                </a:lnTo>
                <a:lnTo>
                  <a:pt x="0" y="552311"/>
                </a:lnTo>
                <a:lnTo>
                  <a:pt x="2942" y="521307"/>
                </a:lnTo>
                <a:cubicBezTo>
                  <a:pt x="58826" y="228496"/>
                  <a:pt x="523556" y="0"/>
                  <a:pt x="1088581" y="0"/>
                </a:cubicBezTo>
                <a:close/>
              </a:path>
            </a:pathLst>
          </a:custGeom>
          <a:solidFill>
            <a:srgbClr val="387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312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9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7D1A8-5FA2-40FC-930B-08B147F4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2" y="0"/>
            <a:ext cx="418478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B8F31-EEDD-439D-9A8E-F3EC37F01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0600"/>
            <a:ext cx="7029450" cy="3457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11357-5AC3-43DF-A31A-4533EFA48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50" y="3918702"/>
            <a:ext cx="6115550" cy="35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F2CAFA-DE90-4D9B-91F1-3B78DD67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77" y="0"/>
            <a:ext cx="427535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07DE97-D72C-4BAA-BA81-C4A3070C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0"/>
            <a:ext cx="546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4A0DF-1D4E-4AD4-9D01-5D01834E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85" y="0"/>
            <a:ext cx="10229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7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AFA09-BA9A-493C-AD4F-FA5B6761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1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C0CDAB-C569-493E-BC75-358CF0BED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3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175003" y="-216155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364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FFFB2-871A-4E14-86D1-77103B52DEC2}"/>
              </a:ext>
            </a:extLst>
          </p:cNvPr>
          <p:cNvSpPr txBox="1"/>
          <p:nvPr/>
        </p:nvSpPr>
        <p:spPr>
          <a:xfrm>
            <a:off x="1526638" y="204728"/>
            <a:ext cx="42274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使用工具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MIRO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（线上互动板）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Visual Studio Code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（寫一大段代碼用）</a:t>
            </a:r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 Collab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（寫一小段代碼用）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（同步代碼用）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ChatGPT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（喊救命用）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Copilot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（同上）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303B-BCCA-4F3A-A9F1-8EC884FF60AF}"/>
              </a:ext>
            </a:extLst>
          </p:cNvPr>
          <p:cNvSpPr txBox="1"/>
          <p:nvPr/>
        </p:nvSpPr>
        <p:spPr>
          <a:xfrm>
            <a:off x="1467376" y="2779369"/>
            <a:ext cx="31165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參考網站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CSDN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（雖然但是，有用！）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StackOverflow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菜鳥教程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W3 schools</a:t>
            </a:r>
          </a:p>
          <a:p>
            <a:r>
              <a:rPr lang="en-US" altLang="zh-CN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Flaticon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（做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20E55-0BAC-4E98-9865-533015BA4E12}"/>
              </a:ext>
            </a:extLst>
          </p:cNvPr>
          <p:cNvSpPr txBox="1"/>
          <p:nvPr/>
        </p:nvSpPr>
        <p:spPr>
          <a:xfrm>
            <a:off x="1467375" y="4875087"/>
            <a:ext cx="17491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參考音樂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Youtube</a:t>
            </a: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Music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402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CB083-B790-4FFD-9609-353E621F96F0}"/>
              </a:ext>
            </a:extLst>
          </p:cNvPr>
          <p:cNvSpPr txBox="1"/>
          <p:nvPr/>
        </p:nvSpPr>
        <p:spPr>
          <a:xfrm>
            <a:off x="2420911" y="5443104"/>
            <a:ext cx="645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GitHub</a:t>
            </a:r>
            <a:r>
              <a:rPr lang="zh-CN" altLang="en-US" dirty="0"/>
              <a:t>庫的網址：</a:t>
            </a:r>
            <a:r>
              <a:rPr lang="en-US" altLang="zh-TW" dirty="0" err="1">
                <a:hlinkClick r:id="rId4"/>
              </a:rPr>
              <a:t>weisiangXD</a:t>
            </a:r>
            <a:r>
              <a:rPr lang="en-US" altLang="zh-TW" dirty="0">
                <a:hlinkClick r:id="rId4"/>
              </a:rPr>
              <a:t>/PythonFinalProject2024: </a:t>
            </a:r>
            <a:r>
              <a:rPr lang="zh-TW" altLang="en-US" dirty="0">
                <a:hlinkClick r:id="rId4"/>
              </a:rPr>
              <a:t>分享空间</a:t>
            </a:r>
            <a:endParaRPr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14142-752D-4FB7-988D-5844BA082D22}"/>
              </a:ext>
            </a:extLst>
          </p:cNvPr>
          <p:cNvSpPr txBox="1"/>
          <p:nvPr/>
        </p:nvSpPr>
        <p:spPr>
          <a:xfrm>
            <a:off x="3672590" y="5812436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Miro</a:t>
            </a:r>
            <a:r>
              <a:rPr lang="zh-CN" altLang="en-US" dirty="0"/>
              <a:t>：</a:t>
            </a:r>
            <a:r>
              <a:rPr lang="en-US" altLang="zh-TW" dirty="0">
                <a:hlinkClick r:id="rId5"/>
              </a:rPr>
              <a:t>Python </a:t>
            </a:r>
            <a:r>
              <a:rPr lang="zh-TW" altLang="en-US" dirty="0">
                <a:hlinkClick r:id="rId5"/>
              </a:rPr>
              <a:t>的</a:t>
            </a:r>
            <a:r>
              <a:rPr lang="en-US" altLang="zh-TW" dirty="0">
                <a:hlinkClick r:id="rId5"/>
              </a:rPr>
              <a:t>Final Project - Miro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566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890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介绍完毕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感谢你各位的时间！</a:t>
            </a:r>
            <a:endParaRPr lang="zh-TW" altLang="en-US" sz="1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81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2B0F12-2182-4317-844B-A16EF0567F09}"/>
              </a:ext>
            </a:extLst>
          </p:cNvPr>
          <p:cNvSpPr txBox="1"/>
          <p:nvPr/>
        </p:nvSpPr>
        <p:spPr>
          <a:xfrm>
            <a:off x="609601" y="133446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</a:t>
            </a:r>
            <a:endParaRPr lang="en-US" altLang="zh-CN" sz="20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27407-BA50-444E-897C-F8664524F83E}"/>
              </a:ext>
            </a:extLst>
          </p:cNvPr>
          <p:cNvSpPr txBox="1"/>
          <p:nvPr/>
        </p:nvSpPr>
        <p:spPr>
          <a:xfrm>
            <a:off x="5215031" y="738978"/>
            <a:ext cx="230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79A8BD-6BC3-4CA2-B3FA-3611DF79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646285"/>
            <a:ext cx="1122907" cy="1122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F699A-FF27-4593-AF24-B546ECA13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72" y="2483063"/>
            <a:ext cx="1085850" cy="1085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CA5AA-F9D8-4ADB-83CB-B22D47C4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5952736"/>
            <a:ext cx="1122907" cy="1122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D69F0C-080F-4E30-9AAD-43088D3C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8" y="1600525"/>
            <a:ext cx="1122907" cy="11229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E1755F-CAA6-44C1-94BF-FC98BC1E923A}"/>
              </a:ext>
            </a:extLst>
          </p:cNvPr>
          <p:cNvSpPr txBox="1"/>
          <p:nvPr/>
        </p:nvSpPr>
        <p:spPr>
          <a:xfrm>
            <a:off x="5215031" y="1653842"/>
            <a:ext cx="3089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4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4EA31-E91C-4FB3-9C3C-AB9728873EE6}"/>
              </a:ext>
            </a:extLst>
          </p:cNvPr>
          <p:cNvSpPr txBox="1"/>
          <p:nvPr/>
        </p:nvSpPr>
        <p:spPr>
          <a:xfrm>
            <a:off x="6982184" y="2516640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⛏我們到底在幹嘛？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47ABD2-8AEA-4310-86B7-1F6048599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3201616"/>
            <a:ext cx="1085850" cy="1085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9DBC7F-6C23-43EF-A9A5-968A023682A1}"/>
              </a:ext>
            </a:extLst>
          </p:cNvPr>
          <p:cNvSpPr txBox="1"/>
          <p:nvPr/>
        </p:nvSpPr>
        <p:spPr>
          <a:xfrm>
            <a:off x="6982184" y="2957884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⛏專案介紹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0E43D-AD8A-488E-AD1D-FFB737216F1D}"/>
              </a:ext>
            </a:extLst>
          </p:cNvPr>
          <p:cNvSpPr txBox="1"/>
          <p:nvPr/>
        </p:nvSpPr>
        <p:spPr>
          <a:xfrm>
            <a:off x="6982184" y="3434938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⛏小遊戲介紹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3EC47D-9F17-4925-9446-F1F25E5E3CB3}"/>
              </a:ext>
            </a:extLst>
          </p:cNvPr>
          <p:cNvSpPr txBox="1"/>
          <p:nvPr/>
        </p:nvSpPr>
        <p:spPr>
          <a:xfrm>
            <a:off x="6982184" y="3876182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⛏試玩截圖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5A72B3-6B3E-4B6B-B375-A480412D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18" y="4287466"/>
            <a:ext cx="1122907" cy="11229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4D077B-02D0-443F-ADDE-D7E0F49F54C5}"/>
              </a:ext>
            </a:extLst>
          </p:cNvPr>
          <p:cNvSpPr txBox="1"/>
          <p:nvPr/>
        </p:nvSpPr>
        <p:spPr>
          <a:xfrm>
            <a:off x="5215031" y="4363538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42BE41-86D3-463C-9C4D-19027C71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5249578"/>
            <a:ext cx="1085850" cy="1085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43CF47-45EA-4929-B560-33A814EB8B92}"/>
              </a:ext>
            </a:extLst>
          </p:cNvPr>
          <p:cNvSpPr txBox="1"/>
          <p:nvPr/>
        </p:nvSpPr>
        <p:spPr>
          <a:xfrm>
            <a:off x="6982183" y="5252890"/>
            <a:ext cx="3284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⛏前期、中期、後期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0049FB-8903-4D0B-8BF8-6CFFF064E2A9}"/>
              </a:ext>
            </a:extLst>
          </p:cNvPr>
          <p:cNvSpPr txBox="1"/>
          <p:nvPr/>
        </p:nvSpPr>
        <p:spPr>
          <a:xfrm>
            <a:off x="6982182" y="5690189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⛏貢獻度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4CF2EF-405F-43F2-BE0F-AF0E27472A7A}"/>
              </a:ext>
            </a:extLst>
          </p:cNvPr>
          <p:cNvSpPr txBox="1"/>
          <p:nvPr/>
        </p:nvSpPr>
        <p:spPr>
          <a:xfrm>
            <a:off x="5209819" y="6138579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材料們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30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6" grpId="0"/>
      <p:bldP spid="17" grpId="0"/>
      <p:bldP spid="21" grpId="0"/>
      <p:bldP spid="22" grpId="0"/>
      <p:bldP spid="23" grpId="0"/>
      <p:bldP spid="25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B5C729-C0B8-4206-9F9A-B801F7FCE63A}"/>
              </a:ext>
            </a:extLst>
          </p:cNvPr>
          <p:cNvSpPr/>
          <p:nvPr/>
        </p:nvSpPr>
        <p:spPr>
          <a:xfrm>
            <a:off x="-390389" y="479962"/>
            <a:ext cx="8785452" cy="437071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9C909D-ABE3-465D-8925-157212325D64}"/>
              </a:ext>
            </a:extLst>
          </p:cNvPr>
          <p:cNvSpPr/>
          <p:nvPr/>
        </p:nvSpPr>
        <p:spPr>
          <a:xfrm>
            <a:off x="-820378" y="575755"/>
            <a:ext cx="10059718" cy="546264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72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9A2A2A-E184-4640-A620-09F35BD76C8C}"/>
              </a:ext>
            </a:extLst>
          </p:cNvPr>
          <p:cNvGrpSpPr/>
          <p:nvPr/>
        </p:nvGrpSpPr>
        <p:grpSpPr>
          <a:xfrm>
            <a:off x="-1180974" y="-767933"/>
            <a:ext cx="10847034" cy="6928257"/>
            <a:chOff x="-1180974" y="-767933"/>
            <a:chExt cx="10847034" cy="69282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5DB24C-5420-4C85-AAB7-F54D49EF2DB3}"/>
                </a:ext>
              </a:extLst>
            </p:cNvPr>
            <p:cNvSpPr/>
            <p:nvPr/>
          </p:nvSpPr>
          <p:spPr>
            <a:xfrm>
              <a:off x="-1180974" y="-767933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971DAA-655D-4F8D-B08B-8953D4EF6937}"/>
                </a:ext>
              </a:extLst>
            </p:cNvPr>
            <p:cNvSpPr/>
            <p:nvPr/>
          </p:nvSpPr>
          <p:spPr>
            <a:xfrm>
              <a:off x="-787316" y="15697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7E43EB5-5994-45AC-879E-7194D387CEAA}"/>
                </a:ext>
              </a:extLst>
            </p:cNvPr>
            <p:cNvSpPr/>
            <p:nvPr/>
          </p:nvSpPr>
          <p:spPr>
            <a:xfrm>
              <a:off x="-393658" y="697675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38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0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3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436</Words>
  <Application>Microsoft Office PowerPoint</Application>
  <PresentationFormat>Widescreen</PresentationFormat>
  <Paragraphs>92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微软雅黑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Kelvin</dc:creator>
  <cp:lastModifiedBy>Lim Kelvin</cp:lastModifiedBy>
  <cp:revision>40</cp:revision>
  <dcterms:created xsi:type="dcterms:W3CDTF">2024-12-20T09:43:29Z</dcterms:created>
  <dcterms:modified xsi:type="dcterms:W3CDTF">2024-12-21T15:40:43Z</dcterms:modified>
</cp:coreProperties>
</file>